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Lst>
  <p:sldIdLst>
    <p:sldId id="259" r:id="rId2"/>
    <p:sldId id="261" r:id="rId3"/>
    <p:sldId id="269" r:id="rId4"/>
    <p:sldId id="260" r:id="rId5"/>
    <p:sldId id="257" r:id="rId6"/>
    <p:sldId id="266" r:id="rId7"/>
    <p:sldId id="262" r:id="rId8"/>
    <p:sldId id="270" r:id="rId9"/>
    <p:sldId id="263" r:id="rId10"/>
    <p:sldId id="264" r:id="rId11"/>
    <p:sldId id="265" r:id="rId12"/>
    <p:sldId id="271" r:id="rId13"/>
    <p:sldId id="272" r:id="rId14"/>
    <p:sldId id="273" r:id="rId15"/>
    <p:sldId id="274" r:id="rId16"/>
    <p:sldId id="275" r:id="rId17"/>
    <p:sldId id="276" r:id="rId18"/>
    <p:sldId id="284" r:id="rId19"/>
    <p:sldId id="285" r:id="rId20"/>
    <p:sldId id="286" r:id="rId21"/>
    <p:sldId id="278" r:id="rId22"/>
    <p:sldId id="279" r:id="rId23"/>
    <p:sldId id="280" r:id="rId24"/>
    <p:sldId id="281" r:id="rId25"/>
    <p:sldId id="282" r:id="rId26"/>
    <p:sldId id="283" r:id="rId27"/>
    <p:sldId id="268" r:id="rId28"/>
    <p:sldId id="267" r:id="rId2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srgbClr val="FF0000"/>
    </p:penClr>
  </p:showPr>
  <p:clrMru>
    <a:srgbClr val="FF3300"/>
    <a:srgbClr val="66CCFF"/>
    <a:srgbClr val="FF6600"/>
    <a:srgbClr val="FF00FF"/>
    <a:srgbClr val="3366FF"/>
    <a:srgbClr val="FFFF00"/>
    <a:srgbClr val="FFCC00"/>
    <a:srgbClr val="3399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0367" autoAdjust="0"/>
  </p:normalViewPr>
  <p:slideViewPr>
    <p:cSldViewPr>
      <p:cViewPr>
        <p:scale>
          <a:sx n="89" d="100"/>
          <a:sy n="89" d="100"/>
        </p:scale>
        <p:origin x="-846" y="45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7509E1E3-2DD1-495B-A4BC-14FFA8C3F157}" type="slidenum">
              <a:rPr lang="en-US" altLang="en-US"/>
              <a:pPr>
                <a:defRPr/>
              </a:pPr>
              <a:t>‹#›</a:t>
            </a:fld>
            <a:endParaRPr lang="en-US" alt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8013E301-8775-47A3-B2E2-5FF16B14EAA1}" type="slidenum">
              <a:rPr lang="en-US" altLang="en-US"/>
              <a:pPr>
                <a:defRPr/>
              </a:pPr>
              <a:t>‹#›</a:t>
            </a:fld>
            <a:endParaRPr lang="en-US" alt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19998333-817F-498E-A2A9-27B78290A8D0}" type="slidenum">
              <a:rPr lang="en-US" altLang="en-US"/>
              <a:pPr>
                <a:defRPr/>
              </a:pPr>
              <a:t>‹#›</a:t>
            </a:fld>
            <a:endParaRPr lang="en-US" alt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1625"/>
            <a:ext cx="7772400" cy="146208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pPr>
              <a:defRPr/>
            </a:pPr>
            <a:endParaRPr lang="en-US" alt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pPr>
              <a:defRPr/>
            </a:pPr>
            <a:endParaRPr lang="en-US" alt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pPr>
              <a:defRPr/>
            </a:pPr>
            <a:fld id="{FACF4DF8-ADE4-4058-826C-6B490B547E33}" type="slidenum">
              <a:rPr lang="en-US" altLang="en-US"/>
              <a:pPr>
                <a:defRPr/>
              </a:pPr>
              <a:t>‹#›</a:t>
            </a:fld>
            <a:endParaRPr lang="en-US" alt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pPr>
              <a:defRPr/>
            </a:pPr>
            <a:endParaRPr lang="en-US"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defRPr/>
            </a:pPr>
            <a:endParaRPr lang="en-US"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pPr>
              <a:defRPr/>
            </a:pPr>
            <a:fld id="{EACC382A-BCC2-4049-A784-8A1EFF3C7B8F}" type="slidenum">
              <a:rPr lang="en-US" altLang="en-US"/>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1625"/>
            <a:ext cx="7772400" cy="5794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685800" y="6248400"/>
            <a:ext cx="1905000" cy="457200"/>
          </a:xfrm>
        </p:spPr>
        <p:txBody>
          <a:bodyPr/>
          <a:lstStyle>
            <a:lvl1pPr>
              <a:defRPr/>
            </a:lvl1pPr>
          </a:lstStyle>
          <a:p>
            <a:pPr>
              <a:defRPr/>
            </a:pPr>
            <a:endParaRPr lang="en-US" alt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pPr>
              <a:defRPr/>
            </a:pPr>
            <a:endParaRPr lang="en-US" altLang="en-US"/>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pPr>
              <a:defRPr/>
            </a:pPr>
            <a:fld id="{E6C19FBA-269C-4FA5-804B-EA84EED37683}" type="slidenum">
              <a:rPr lang="en-US" altLang="en-US"/>
              <a:pPr>
                <a:defRPr/>
              </a:pPr>
              <a:t>‹#›</a:t>
            </a:fld>
            <a:endParaRPr lang="en-US" altLang="en-US"/>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301625"/>
            <a:ext cx="7772400" cy="1462088"/>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85800" y="6248400"/>
            <a:ext cx="1905000" cy="457200"/>
          </a:xfrm>
        </p:spPr>
        <p:txBody>
          <a:bodyPr/>
          <a:lstStyle>
            <a:lvl1pPr>
              <a:defRPr/>
            </a:lvl1pPr>
          </a:lstStyle>
          <a:p>
            <a:pPr>
              <a:defRPr/>
            </a:pPr>
            <a:endParaRPr lang="en-US" altLang="en-US"/>
          </a:p>
        </p:txBody>
      </p:sp>
      <p:sp>
        <p:nvSpPr>
          <p:cNvPr id="8" name="Footer Placeholder 7"/>
          <p:cNvSpPr>
            <a:spLocks noGrp="1"/>
          </p:cNvSpPr>
          <p:nvPr>
            <p:ph type="ftr" sz="quarter" idx="11"/>
          </p:nvPr>
        </p:nvSpPr>
        <p:spPr>
          <a:xfrm>
            <a:off x="3124200" y="6248400"/>
            <a:ext cx="2895600" cy="457200"/>
          </a:xfrm>
        </p:spPr>
        <p:txBody>
          <a:bodyPr/>
          <a:lstStyle>
            <a:lvl1pPr>
              <a:defRPr/>
            </a:lvl1pPr>
          </a:lstStyle>
          <a:p>
            <a:pPr>
              <a:defRPr/>
            </a:pPr>
            <a:endParaRPr lang="en-US" altLang="en-US"/>
          </a:p>
        </p:txBody>
      </p:sp>
      <p:sp>
        <p:nvSpPr>
          <p:cNvPr id="9" name="Slide Number Placeholder 8"/>
          <p:cNvSpPr>
            <a:spLocks noGrp="1"/>
          </p:cNvSpPr>
          <p:nvPr>
            <p:ph type="sldNum" sz="quarter" idx="12"/>
          </p:nvPr>
        </p:nvSpPr>
        <p:spPr>
          <a:xfrm>
            <a:off x="6553200" y="6248400"/>
            <a:ext cx="1905000" cy="457200"/>
          </a:xfrm>
        </p:spPr>
        <p:txBody>
          <a:bodyPr/>
          <a:lstStyle>
            <a:lvl1pPr>
              <a:defRPr/>
            </a:lvl1pPr>
          </a:lstStyle>
          <a:p>
            <a:pPr>
              <a:defRPr/>
            </a:pPr>
            <a:fld id="{8FDAF9E2-87A6-4C2E-BDDE-4955E18512F9}" type="slidenum">
              <a:rPr lang="en-US" altLang="en-US"/>
              <a:pPr>
                <a:defRPr/>
              </a:pPr>
              <a:t>‹#›</a:t>
            </a:fld>
            <a:endParaRPr lang="en-US"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AD3A6232-0FD6-4216-BF6E-872C838A99BD}" type="slidenum">
              <a:rPr lang="en-US" altLang="en-US"/>
              <a:pPr>
                <a:defRPr/>
              </a:pPr>
              <a:t>‹#›</a:t>
            </a:fld>
            <a:endParaRPr lang="en-US" alt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cxnSp>
        <p:nvCxnSpPr>
          <p:cNvPr id="4" name="Straight Connector 3"/>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325ADB48-E7DC-43D5-96A7-ED7D8AC72BC5}" type="slidenum">
              <a:rPr lang="en-US" altLang="en-US"/>
              <a:pPr>
                <a:defRPr/>
              </a:pPr>
              <a:t>‹#›</a:t>
            </a:fld>
            <a:endParaRPr lang="en-US" altLang="en-US"/>
          </a:p>
        </p:txBody>
      </p:sp>
    </p:spTree>
  </p:cSld>
  <p:clrMapOvr>
    <a:overrideClrMapping bg1="dk1" tx1="lt1" bg2="dk2" tx2="lt2" accent1="accent1" accent2="accent2" accent3="accent3" accent4="accent4" accent5="accent5" accent6="accent6" hlink="hlink" folHlink="folHlink"/>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9044936F-D0D4-4B61-AFE7-F0A358C6ABFD}" type="slidenum">
              <a:rPr lang="en-US" altLang="en-US"/>
              <a:pPr>
                <a:defRPr/>
              </a:pPr>
              <a:t>‹#›</a:t>
            </a:fld>
            <a:endParaRPr lang="en-US" alt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6"/>
          <p:cNvSpPr>
            <a:spLocks noGrp="1"/>
          </p:cNvSpPr>
          <p:nvPr>
            <p:ph type="dt" sz="half" idx="10"/>
          </p:nvPr>
        </p:nvSpPr>
        <p:spPr/>
        <p:txBody>
          <a:bodyPr/>
          <a:lstStyle>
            <a:lvl1pPr>
              <a:defRPr/>
            </a:lvl1pPr>
          </a:lstStyle>
          <a:p>
            <a:pPr>
              <a:defRPr/>
            </a:pPr>
            <a:endParaRPr lang="en-US" altLang="en-US"/>
          </a:p>
        </p:txBody>
      </p:sp>
      <p:sp>
        <p:nvSpPr>
          <p:cNvPr id="9" name="Footer Placeholder 7"/>
          <p:cNvSpPr>
            <a:spLocks noGrp="1"/>
          </p:cNvSpPr>
          <p:nvPr>
            <p:ph type="ftr" sz="quarter" idx="11"/>
          </p:nvPr>
        </p:nvSpPr>
        <p:spPr/>
        <p:txBody>
          <a:bodyPr/>
          <a:lstStyle>
            <a:lvl1pPr>
              <a:defRPr/>
            </a:lvl1pPr>
          </a:lstStyle>
          <a:p>
            <a:pPr>
              <a:defRPr/>
            </a:pPr>
            <a:endParaRPr lang="en-US" altLang="en-US"/>
          </a:p>
        </p:txBody>
      </p:sp>
      <p:sp>
        <p:nvSpPr>
          <p:cNvPr id="10" name="Slide Number Placeholder 8"/>
          <p:cNvSpPr>
            <a:spLocks noGrp="1"/>
          </p:cNvSpPr>
          <p:nvPr>
            <p:ph type="sldNum" sz="quarter" idx="12"/>
          </p:nvPr>
        </p:nvSpPr>
        <p:spPr/>
        <p:txBody>
          <a:bodyPr/>
          <a:lstStyle>
            <a:lvl1pPr>
              <a:defRPr/>
            </a:lvl1pPr>
          </a:lstStyle>
          <a:p>
            <a:pPr>
              <a:defRPr/>
            </a:pPr>
            <a:fld id="{770F68EE-AAB7-4B07-A354-092CD57494CC}" type="slidenum">
              <a:rPr lang="en-US" altLang="en-US"/>
              <a:pPr>
                <a:defRPr/>
              </a:pPr>
              <a:t>‹#›</a:t>
            </a:fld>
            <a:endParaRPr lang="en-US"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81DBBFB5-2627-47DD-B618-9F998DCA1BA2}" type="slidenum">
              <a:rPr lang="en-US" altLang="en-US"/>
              <a:pPr>
                <a:defRPr/>
              </a:pPr>
              <a:t>‹#›</a:t>
            </a:fld>
            <a:endParaRPr lang="en-US"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C2762D1A-EEE2-429B-AFF6-E6B4D2E2DC7C}"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altLang="en-US"/>
          </a:p>
        </p:txBody>
      </p:sp>
      <p:sp>
        <p:nvSpPr>
          <p:cNvPr id="7" name="Footer Placeholder 5"/>
          <p:cNvSpPr>
            <a:spLocks noGrp="1"/>
          </p:cNvSpPr>
          <p:nvPr>
            <p:ph type="ftr" sz="quarter" idx="11"/>
          </p:nvPr>
        </p:nvSpPr>
        <p:spPr/>
        <p:txBody>
          <a:bodyPr/>
          <a:lstStyle>
            <a:lvl1pPr>
              <a:defRPr/>
            </a:lvl1pPr>
          </a:lstStyle>
          <a:p>
            <a:pPr>
              <a:defRPr/>
            </a:pPr>
            <a:endParaRPr lang="en-US" altLang="en-US"/>
          </a:p>
        </p:txBody>
      </p:sp>
      <p:sp>
        <p:nvSpPr>
          <p:cNvPr id="8" name="Slide Number Placeholder 6"/>
          <p:cNvSpPr>
            <a:spLocks noGrp="1"/>
          </p:cNvSpPr>
          <p:nvPr>
            <p:ph type="sldNum" sz="quarter" idx="12"/>
          </p:nvPr>
        </p:nvSpPr>
        <p:spPr/>
        <p:txBody>
          <a:bodyPr/>
          <a:lstStyle>
            <a:lvl1pPr>
              <a:defRPr/>
            </a:lvl1pPr>
          </a:lstStyle>
          <a:p>
            <a:pPr>
              <a:defRPr/>
            </a:pPr>
            <a:fld id="{CC95DA70-9EDD-467A-8B67-E9E6E89D13AB}" type="slidenum">
              <a:rPr lang="en-US" altLang="en-US"/>
              <a:pPr>
                <a:defRPr/>
              </a:pPr>
              <a:t>‹#›</a:t>
            </a:fld>
            <a:endParaRPr lang="en-US" alt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0F3456B9-D836-4675-B7F2-51B779CF723E}" type="slidenum">
              <a:rPr lang="en-US" altLang="en-US"/>
              <a:pPr>
                <a:defRPr/>
              </a:pPr>
              <a:t>‹#›</a:t>
            </a:fld>
            <a:endParaRPr lang="en-US"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bwMode="auto">
          <a:xfrm>
            <a:off x="457200" y="1600200"/>
            <a:ext cx="8229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Rectangle 6"/>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Date Placeholder 3"/>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lgn="l">
              <a:defRPr sz="1200">
                <a:solidFill>
                  <a:srgbClr val="FFFFFF"/>
                </a:solidFill>
              </a:defRPr>
            </a:lvl1pPr>
          </a:lstStyle>
          <a:p>
            <a:pPr>
              <a:defRPr/>
            </a:pPr>
            <a:endParaRPr lang="en-US" altLang="en-US"/>
          </a:p>
        </p:txBody>
      </p:sp>
      <p:sp>
        <p:nvSpPr>
          <p:cNvPr id="5" name="Footer Placeholder 4"/>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ltLang="en-US"/>
          </a:p>
        </p:txBody>
      </p:sp>
      <p:sp>
        <p:nvSpPr>
          <p:cNvPr id="6" name="Slide Number Placeholder 5"/>
          <p:cNvSpPr>
            <a:spLocks noGrp="1"/>
          </p:cNvSpPr>
          <p:nvPr>
            <p:ph type="sldNum" sz="quarter" idx="4"/>
          </p:nvPr>
        </p:nvSpPr>
        <p:spPr>
          <a:xfrm>
            <a:off x="7620000" y="19050"/>
            <a:ext cx="1066800" cy="328613"/>
          </a:xfrm>
          <a:prstGeom prst="rect">
            <a:avLst/>
          </a:prstGeom>
        </p:spPr>
        <p:txBody>
          <a:bodyPr vert="horz" lIns="91440" tIns="45720" rIns="91440" bIns="45720" rtlCol="0" anchor="ctr"/>
          <a:lstStyle>
            <a:lvl1pPr algn="l">
              <a:defRPr sz="1400" b="1">
                <a:solidFill>
                  <a:srgbClr val="FFFFFF"/>
                </a:solidFill>
              </a:defRPr>
            </a:lvl1pPr>
          </a:lstStyle>
          <a:p>
            <a:pPr>
              <a:defRPr/>
            </a:pPr>
            <a:fld id="{04BCD2F9-6E54-44D8-B2BC-28D86A66447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32" r:id="rId1"/>
    <p:sldLayoutId id="2147483925" r:id="rId2"/>
    <p:sldLayoutId id="2147483933" r:id="rId3"/>
    <p:sldLayoutId id="2147483926" r:id="rId4"/>
    <p:sldLayoutId id="2147483934" r:id="rId5"/>
    <p:sldLayoutId id="2147483927" r:id="rId6"/>
    <p:sldLayoutId id="2147483928" r:id="rId7"/>
    <p:sldLayoutId id="2147483935" r:id="rId8"/>
    <p:sldLayoutId id="2147483929" r:id="rId9"/>
    <p:sldLayoutId id="2147483930" r:id="rId10"/>
    <p:sldLayoutId id="2147483931" r:id="rId11"/>
    <p:sldLayoutId id="2147483936" r:id="rId12"/>
    <p:sldLayoutId id="2147483937" r:id="rId13"/>
    <p:sldLayoutId id="2147483938" r:id="rId14"/>
    <p:sldLayoutId id="2147483939" r:id="rId15"/>
  </p:sldLayoutIdLst>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Lst>
      </p:bldP>
    </p:bldLst>
  </p:timing>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defRPr>
      </a:lvl2pPr>
      <a:lvl3pPr algn="l" rtl="0" eaLnBrk="0" fontAlgn="base" hangingPunct="0">
        <a:spcBef>
          <a:spcPct val="0"/>
        </a:spcBef>
        <a:spcAft>
          <a:spcPct val="0"/>
        </a:spcAft>
        <a:defRPr sz="4000">
          <a:solidFill>
            <a:schemeClr val="tx2"/>
          </a:solidFill>
          <a:latin typeface="Arial" charset="0"/>
        </a:defRPr>
      </a:lvl3pPr>
      <a:lvl4pPr algn="l" rtl="0" eaLnBrk="0" fontAlgn="base" hangingPunct="0">
        <a:spcBef>
          <a:spcPct val="0"/>
        </a:spcBef>
        <a:spcAft>
          <a:spcPct val="0"/>
        </a:spcAft>
        <a:defRPr sz="4000">
          <a:solidFill>
            <a:schemeClr val="tx2"/>
          </a:solidFill>
          <a:latin typeface="Arial" charset="0"/>
        </a:defRPr>
      </a:lvl4pPr>
      <a:lvl5pPr algn="l" rtl="0" eaLnBrk="0" fontAlgn="base" hangingPunct="0">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182563"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images.google.com/imgres?imgurl=http://www.ics.uci.edu/~ssowrira/rangoli.jpg&amp;imgrefurl=http://www.ics.uci.edu/~ssowrira/diwali_pooja.html&amp;h=612&amp;w=888&amp;sz=455&amp;tbnid=VlAqQnZe5b8J:&amp;tbnh=99&amp;tbnw=143&amp;start=4&amp;prev=/images%3Fq%3Drangoli%26hl%3Den%26lr%3D" TargetMode="External"/><Relationship Id="rId1" Type="http://schemas.openxmlformats.org/officeDocument/2006/relationships/slideLayout" Target="../slideLayouts/slideLayout1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45.jpeg"/></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49.jpeg"/><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5.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A94400"/>
            </a:gs>
            <a:gs pos="50000">
              <a:srgbClr val="FF6600"/>
            </a:gs>
            <a:gs pos="100000">
              <a:srgbClr val="A94400"/>
            </a:gs>
          </a:gsLst>
          <a:lin ang="5400000" scaled="1"/>
        </a:gra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225" y="2133600"/>
            <a:ext cx="9142413" cy="1066800"/>
          </a:xfrm>
        </p:spPr>
        <p:txBody>
          <a:bodyPr>
            <a:normAutofit fontScale="90000"/>
          </a:bodyPr>
          <a:lstStyle/>
          <a:p>
            <a:pPr eaLnBrk="1" fontAlgn="auto" hangingPunct="1">
              <a:spcAft>
                <a:spcPts val="0"/>
              </a:spcAft>
              <a:defRPr/>
            </a:pPr>
            <a:r>
              <a:rPr lang="en-US" altLang="en-US" sz="6000" dirty="0" smtClean="0">
                <a:solidFill>
                  <a:schemeClr val="bg1"/>
                </a:solidFill>
                <a:latin typeface="Monotype Corsiva" pitchFamily="66" charset="0"/>
              </a:rPr>
              <a:t/>
            </a:r>
            <a:br>
              <a:rPr lang="en-US" altLang="en-US" sz="6000" dirty="0" smtClean="0">
                <a:solidFill>
                  <a:schemeClr val="bg1"/>
                </a:solidFill>
                <a:latin typeface="Monotype Corsiva" pitchFamily="66" charset="0"/>
              </a:rPr>
            </a:br>
            <a:r>
              <a:rPr lang="en-US" altLang="en-US" sz="6000" dirty="0" smtClean="0">
                <a:solidFill>
                  <a:schemeClr val="bg1"/>
                </a:solidFill>
                <a:latin typeface="Monotype Corsiva" pitchFamily="66" charset="0"/>
              </a:rPr>
              <a:t/>
            </a:r>
            <a:br>
              <a:rPr lang="en-US" altLang="en-US" sz="6000" dirty="0" smtClean="0">
                <a:solidFill>
                  <a:schemeClr val="bg1"/>
                </a:solidFill>
                <a:latin typeface="Monotype Corsiva" pitchFamily="66" charset="0"/>
              </a:rPr>
            </a:br>
            <a:r>
              <a:rPr lang="en-US" altLang="en-US" sz="6000" dirty="0" smtClean="0">
                <a:solidFill>
                  <a:schemeClr val="bg1"/>
                </a:solidFill>
                <a:latin typeface="Monotype Corsiva" pitchFamily="66" charset="0"/>
              </a:rPr>
              <a:t>	</a:t>
            </a:r>
            <a:br>
              <a:rPr lang="en-US" altLang="en-US" sz="6000" dirty="0" smtClean="0">
                <a:solidFill>
                  <a:schemeClr val="bg1"/>
                </a:solidFill>
                <a:latin typeface="Monotype Corsiva" pitchFamily="66" charset="0"/>
              </a:rPr>
            </a:br>
            <a:r>
              <a:rPr lang="en-US" altLang="en-US" sz="6000" dirty="0">
                <a:solidFill>
                  <a:schemeClr val="bg1"/>
                </a:solidFill>
                <a:latin typeface="Monotype Corsiva" pitchFamily="66" charset="0"/>
              </a:rPr>
              <a:t/>
            </a:r>
            <a:br>
              <a:rPr lang="en-US" altLang="en-US" sz="6000" dirty="0">
                <a:solidFill>
                  <a:schemeClr val="bg1"/>
                </a:solidFill>
                <a:latin typeface="Monotype Corsiva" pitchFamily="66" charset="0"/>
              </a:rPr>
            </a:br>
            <a:r>
              <a:rPr lang="en-US" altLang="en-US" sz="6000" dirty="0" smtClean="0">
                <a:solidFill>
                  <a:schemeClr val="bg1"/>
                </a:solidFill>
                <a:latin typeface="Monotype Corsiva" pitchFamily="66" charset="0"/>
              </a:rPr>
              <a:t>	Nebraska Marathi Mandal 	welcomes you to celebrate</a:t>
            </a:r>
            <a:r>
              <a:rPr lang="en-US" altLang="en-US" sz="7200" dirty="0" smtClean="0">
                <a:solidFill>
                  <a:schemeClr val="bg1"/>
                </a:solidFill>
                <a:latin typeface="Monotype Corsiva" pitchFamily="66" charset="0"/>
              </a:rPr>
              <a:t> -							</a:t>
            </a:r>
            <a:r>
              <a:rPr lang="en-US" altLang="en-US" sz="9600" dirty="0">
                <a:solidFill>
                  <a:schemeClr val="bg1"/>
                </a:solidFill>
                <a:latin typeface="Monotype Corsiva" pitchFamily="66" charset="0"/>
              </a:rPr>
              <a:t> </a:t>
            </a:r>
            <a:r>
              <a:rPr lang="en-US" altLang="en-US" sz="9600" dirty="0" smtClean="0">
                <a:solidFill>
                  <a:schemeClr val="bg1"/>
                </a:solidFill>
                <a:latin typeface="Monotype Corsiva" pitchFamily="66" charset="0"/>
              </a:rPr>
              <a:t>Diwali</a:t>
            </a:r>
            <a:br>
              <a:rPr lang="en-US" altLang="en-US" sz="9600" dirty="0" smtClean="0">
                <a:solidFill>
                  <a:schemeClr val="bg1"/>
                </a:solidFill>
                <a:latin typeface="Monotype Corsiva" pitchFamily="66" charset="0"/>
              </a:rPr>
            </a:br>
            <a:r>
              <a:rPr lang="en-US" altLang="en-US" sz="9600" dirty="0" smtClean="0">
                <a:solidFill>
                  <a:schemeClr val="bg1"/>
                </a:solidFill>
                <a:latin typeface="Monotype Corsiva" pitchFamily="66" charset="0"/>
              </a:rPr>
              <a:t>(           	   </a:t>
            </a:r>
            <a:r>
              <a:rPr lang="en-US" altLang="en-US" sz="8000" dirty="0" smtClean="0">
                <a:solidFill>
                  <a:schemeClr val="bg1"/>
                </a:solidFill>
                <a:latin typeface="Monotype Corsiva" pitchFamily="66" charset="0"/>
              </a:rPr>
              <a:t>(</a:t>
            </a:r>
            <a:r>
              <a:rPr lang="en-US" altLang="en-US" sz="8000" dirty="0" err="1" smtClean="0">
                <a:solidFill>
                  <a:schemeClr val="bg1"/>
                </a:solidFill>
                <a:latin typeface="Monotype Corsiva" pitchFamily="66" charset="0"/>
              </a:rPr>
              <a:t>Deepavali</a:t>
            </a:r>
            <a:r>
              <a:rPr lang="en-US" altLang="en-US" sz="8000" dirty="0" smtClean="0">
                <a:solidFill>
                  <a:schemeClr val="bg1"/>
                </a:solidFill>
                <a:latin typeface="Monotype Corsiva" pitchFamily="66" charset="0"/>
              </a:rPr>
              <a:t>)</a:t>
            </a:r>
            <a:endParaRPr lang="en-US" altLang="en-US" sz="8000" dirty="0">
              <a:solidFill>
                <a:schemeClr val="bg1"/>
              </a:solidFill>
              <a:latin typeface="Monotype Corsiva" pitchFamily="66" charset="0"/>
            </a:endParaRPr>
          </a:p>
        </p:txBody>
      </p:sp>
      <p:pic>
        <p:nvPicPr>
          <p:cNvPr id="10243" name="Picture 13" descr="Image result for ppt for diwali festival"/>
          <p:cNvPicPr>
            <a:picLocks noChangeAspect="1" noChangeArrowheads="1"/>
          </p:cNvPicPr>
          <p:nvPr/>
        </p:nvPicPr>
        <p:blipFill>
          <a:blip r:embed="rId2"/>
          <a:srcRect/>
          <a:stretch>
            <a:fillRect/>
          </a:stretch>
        </p:blipFill>
        <p:spPr bwMode="auto">
          <a:xfrm>
            <a:off x="-14288" y="-8505825"/>
            <a:ext cx="9142413" cy="7618412"/>
          </a:xfrm>
          <a:prstGeom prst="rect">
            <a:avLst/>
          </a:prstGeom>
          <a:noFill/>
          <a:ln w="9525">
            <a:noFill/>
            <a:miter lim="800000"/>
            <a:headEnd/>
            <a:tailEnd/>
          </a:ln>
        </p:spPr>
      </p:pic>
      <p:pic>
        <p:nvPicPr>
          <p:cNvPr id="10244" name="Picture 15" descr="abstract diwali concept wallpaper vector illustration Stock Vector - 10551672"/>
          <p:cNvPicPr>
            <a:picLocks noChangeAspect="1" noChangeArrowheads="1"/>
          </p:cNvPicPr>
          <p:nvPr/>
        </p:nvPicPr>
        <p:blipFill>
          <a:blip r:embed="rId3"/>
          <a:srcRect/>
          <a:stretch>
            <a:fillRect/>
          </a:stretch>
        </p:blipFill>
        <p:spPr bwMode="auto">
          <a:xfrm>
            <a:off x="22225" y="3838575"/>
            <a:ext cx="3810000" cy="3019425"/>
          </a:xfrm>
          <a:prstGeom prst="rect">
            <a:avLst/>
          </a:prstGeom>
          <a:noFill/>
          <a:ln w="9525">
            <a:noFill/>
            <a:miter lim="800000"/>
            <a:headEnd/>
            <a:tailEnd/>
          </a:ln>
        </p:spPr>
      </p:pic>
      <p:pic>
        <p:nvPicPr>
          <p:cNvPr id="10245" name="Picture 5"/>
          <p:cNvPicPr>
            <a:picLocks noChangeAspect="1" noChangeArrowheads="1"/>
          </p:cNvPicPr>
          <p:nvPr/>
        </p:nvPicPr>
        <p:blipFill>
          <a:blip r:embed="rId4"/>
          <a:srcRect/>
          <a:stretch>
            <a:fillRect/>
          </a:stretch>
        </p:blipFill>
        <p:spPr bwMode="auto">
          <a:xfrm>
            <a:off x="22225" y="457200"/>
            <a:ext cx="9105900" cy="1666875"/>
          </a:xfrm>
          <a:prstGeom prst="rect">
            <a:avLst/>
          </a:prstGeom>
          <a:noFill/>
          <a:ln w="9525">
            <a:noFill/>
            <a:miter lim="800000"/>
            <a:headEnd/>
            <a:tailEnd/>
          </a:ln>
          <a:effectLst/>
        </p:spPr>
      </p:pic>
    </p:spTree>
  </p:cSld>
  <p:clrMapOvr>
    <a:masterClrMapping/>
  </p:clrMapOvr>
  <p:transition spd="med" advTm="9698"/>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8F1D00"/>
            </a:gs>
            <a:gs pos="50000">
              <a:srgbClr val="FF3300"/>
            </a:gs>
            <a:gs pos="100000">
              <a:srgbClr val="8F1D00"/>
            </a:gs>
          </a:gsLst>
          <a:lin ang="5400000" scaled="1"/>
        </a:gra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fontAlgn="auto" hangingPunct="1">
              <a:spcAft>
                <a:spcPts val="0"/>
              </a:spcAft>
              <a:defRPr/>
            </a:pPr>
            <a:r>
              <a:rPr lang="en-US" altLang="en-US" dirty="0">
                <a:solidFill>
                  <a:srgbClr val="FFCC00"/>
                </a:solidFill>
                <a:latin typeface="Comic Sans MS" pitchFamily="66" charset="0"/>
              </a:rPr>
              <a:t>Celebrations…</a:t>
            </a:r>
          </a:p>
        </p:txBody>
      </p:sp>
      <p:sp>
        <p:nvSpPr>
          <p:cNvPr id="19459" name="Rectangle 3"/>
          <p:cNvSpPr>
            <a:spLocks noGrp="1" noChangeArrowheads="1"/>
          </p:cNvSpPr>
          <p:nvPr>
            <p:ph type="body" sz="half" idx="1"/>
          </p:nvPr>
        </p:nvSpPr>
        <p:spPr/>
        <p:txBody>
          <a:bodyPr/>
          <a:lstStyle/>
          <a:p>
            <a:pPr algn="ctr" eaLnBrk="1" hangingPunct="1">
              <a:buFontTx/>
              <a:buNone/>
            </a:pPr>
            <a:r>
              <a:rPr lang="en-US" altLang="en-US" sz="2800" smtClean="0">
                <a:solidFill>
                  <a:schemeClr val="bg1"/>
                </a:solidFill>
              </a:rPr>
              <a:t>Beautiful and colorful designs are put in front of the houses called “Rangoli”</a:t>
            </a:r>
          </a:p>
        </p:txBody>
      </p:sp>
      <p:pic>
        <p:nvPicPr>
          <p:cNvPr id="19460" name="Picture 5" descr="rangoli">
            <a:hlinkClick r:id="rId2"/>
          </p:cNvPr>
          <p:cNvPicPr>
            <a:picLocks noGrp="1" noChangeAspect="1" noChangeArrowheads="1"/>
          </p:cNvPicPr>
          <p:nvPr>
            <p:ph sz="quarter" idx="2"/>
          </p:nvPr>
        </p:nvPicPr>
        <p:blipFill>
          <a:blip r:embed="rId3"/>
          <a:srcRect/>
          <a:stretch>
            <a:fillRect/>
          </a:stretch>
        </p:blipFill>
        <p:spPr>
          <a:xfrm>
            <a:off x="4419600" y="1905000"/>
            <a:ext cx="1816100" cy="1257300"/>
          </a:xfrm>
        </p:spPr>
      </p:pic>
      <p:pic>
        <p:nvPicPr>
          <p:cNvPr id="19461" name="Picture 8" descr="rangoli"/>
          <p:cNvPicPr>
            <a:picLocks noGrp="1" noChangeAspect="1" noChangeArrowheads="1"/>
          </p:cNvPicPr>
          <p:nvPr>
            <p:ph sz="quarter" idx="3"/>
          </p:nvPr>
        </p:nvPicPr>
        <p:blipFill>
          <a:blip r:embed="rId4"/>
          <a:srcRect/>
          <a:stretch>
            <a:fillRect/>
          </a:stretch>
        </p:blipFill>
        <p:spPr>
          <a:xfrm>
            <a:off x="6553200" y="1295400"/>
            <a:ext cx="2381250" cy="2171700"/>
          </a:xfrm>
          <a:noFill/>
        </p:spPr>
      </p:pic>
      <p:pic>
        <p:nvPicPr>
          <p:cNvPr id="19462" name="Picture 11" descr="pongal0401_big"/>
          <p:cNvPicPr>
            <a:picLocks noChangeAspect="1" noChangeArrowheads="1"/>
          </p:cNvPicPr>
          <p:nvPr/>
        </p:nvPicPr>
        <p:blipFill>
          <a:blip r:embed="rId5"/>
          <a:srcRect/>
          <a:stretch>
            <a:fillRect/>
          </a:stretch>
        </p:blipFill>
        <p:spPr bwMode="auto">
          <a:xfrm>
            <a:off x="533400" y="3581400"/>
            <a:ext cx="2571750" cy="2895600"/>
          </a:xfrm>
          <a:prstGeom prst="rect">
            <a:avLst/>
          </a:prstGeom>
          <a:noFill/>
          <a:ln w="9525">
            <a:noFill/>
            <a:miter lim="800000"/>
            <a:headEnd/>
            <a:tailEnd/>
          </a:ln>
        </p:spPr>
      </p:pic>
      <p:pic>
        <p:nvPicPr>
          <p:cNvPr id="19463" name="Picture 13" descr="rangoli"/>
          <p:cNvPicPr>
            <a:picLocks noChangeAspect="1" noChangeArrowheads="1"/>
          </p:cNvPicPr>
          <p:nvPr/>
        </p:nvPicPr>
        <p:blipFill>
          <a:blip r:embed="rId6"/>
          <a:srcRect/>
          <a:stretch>
            <a:fillRect/>
          </a:stretch>
        </p:blipFill>
        <p:spPr bwMode="auto">
          <a:xfrm>
            <a:off x="3581400" y="3657600"/>
            <a:ext cx="5334000" cy="2925763"/>
          </a:xfrm>
          <a:prstGeom prst="rect">
            <a:avLst/>
          </a:prstGeom>
          <a:noFill/>
          <a:ln w="9525">
            <a:noFill/>
            <a:miter lim="800000"/>
            <a:headEnd/>
            <a:tailEnd/>
          </a:ln>
        </p:spPr>
      </p:pic>
    </p:spTree>
  </p:cSld>
  <p:clrMapOvr>
    <a:masterClrMapping/>
  </p:clrMapOvr>
  <p:transition spd="med" advTm="6291"/>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6600"/>
        </a:solidFill>
        <a:effectLst/>
      </p:bgPr>
    </p:bg>
    <p:spTree>
      <p:nvGrpSpPr>
        <p:cNvPr id="1" name=""/>
        <p:cNvGrpSpPr/>
        <p:nvPr/>
      </p:nvGrpSpPr>
      <p:grpSpPr>
        <a:xfrm>
          <a:off x="0" y="0"/>
          <a:ext cx="0" cy="0"/>
          <a:chOff x="0" y="0"/>
          <a:chExt cx="0" cy="0"/>
        </a:xfrm>
      </p:grpSpPr>
      <p:sp>
        <p:nvSpPr>
          <p:cNvPr id="23562" name="Rectangle 10"/>
          <p:cNvSpPr>
            <a:spLocks noGrp="1" noChangeArrowheads="1"/>
          </p:cNvSpPr>
          <p:nvPr>
            <p:ph type="title"/>
          </p:nvPr>
        </p:nvSpPr>
        <p:spPr>
          <a:xfrm>
            <a:off x="533400" y="152400"/>
            <a:ext cx="8229600" cy="1143000"/>
          </a:xfrm>
        </p:spPr>
        <p:txBody>
          <a:bodyPr/>
          <a:lstStyle/>
          <a:p>
            <a:pPr eaLnBrk="1" fontAlgn="auto" hangingPunct="1">
              <a:spcAft>
                <a:spcPts val="0"/>
              </a:spcAft>
              <a:defRPr/>
            </a:pPr>
            <a:r>
              <a:rPr lang="en-US" altLang="en-US" sz="4800">
                <a:solidFill>
                  <a:schemeClr val="tx1"/>
                </a:solidFill>
                <a:latin typeface="Comic Sans MS" pitchFamily="66" charset="0"/>
              </a:rPr>
              <a:t>Family Get-togethers</a:t>
            </a:r>
          </a:p>
        </p:txBody>
      </p:sp>
      <p:pic>
        <p:nvPicPr>
          <p:cNvPr id="20483" name="Picture 18" descr="nt2"/>
          <p:cNvPicPr>
            <a:picLocks noGrp="1" noChangeAspect="1" noChangeArrowheads="1"/>
          </p:cNvPicPr>
          <p:nvPr>
            <p:ph sz="half" idx="1"/>
          </p:nvPr>
        </p:nvPicPr>
        <p:blipFill>
          <a:blip r:embed="rId2"/>
          <a:srcRect/>
          <a:stretch>
            <a:fillRect/>
          </a:stretch>
        </p:blipFill>
        <p:spPr>
          <a:xfrm>
            <a:off x="0" y="4152900"/>
            <a:ext cx="3683000" cy="2705100"/>
          </a:xfrm>
          <a:noFill/>
        </p:spPr>
      </p:pic>
      <p:sp>
        <p:nvSpPr>
          <p:cNvPr id="20484" name="Text Box 12"/>
          <p:cNvSpPr txBox="1">
            <a:spLocks noChangeArrowheads="1"/>
          </p:cNvSpPr>
          <p:nvPr/>
        </p:nvSpPr>
        <p:spPr bwMode="auto">
          <a:xfrm>
            <a:off x="838200" y="1676400"/>
            <a:ext cx="7696200" cy="1800225"/>
          </a:xfrm>
          <a:prstGeom prst="rect">
            <a:avLst/>
          </a:prstGeom>
          <a:noFill/>
          <a:ln w="9525">
            <a:noFill/>
            <a:miter lim="800000"/>
            <a:headEnd/>
            <a:tailEnd/>
          </a:ln>
          <a:effectLst/>
        </p:spPr>
        <p:txBody>
          <a:bodyPr>
            <a:spAutoFit/>
          </a:bodyPr>
          <a:lstStyle/>
          <a:p>
            <a:pPr>
              <a:buFontTx/>
              <a:buChar char="•"/>
            </a:pPr>
            <a:r>
              <a:rPr lang="en-US" altLang="en-US" sz="2800">
                <a:solidFill>
                  <a:schemeClr val="bg1"/>
                </a:solidFill>
              </a:rPr>
              <a:t>Special occasion to come together </a:t>
            </a:r>
          </a:p>
          <a:p>
            <a:pPr>
              <a:buFontTx/>
              <a:buChar char="•"/>
            </a:pPr>
            <a:r>
              <a:rPr lang="en-US" altLang="en-US" sz="2800">
                <a:solidFill>
                  <a:schemeClr val="bg1"/>
                </a:solidFill>
              </a:rPr>
              <a:t>Celebrate together</a:t>
            </a:r>
          </a:p>
          <a:p>
            <a:pPr>
              <a:buFontTx/>
              <a:buChar char="•"/>
            </a:pPr>
            <a:r>
              <a:rPr lang="en-US" altLang="en-US" sz="2800">
                <a:solidFill>
                  <a:schemeClr val="bg1"/>
                </a:solidFill>
              </a:rPr>
              <a:t>Special dishes and sweets are prepared</a:t>
            </a:r>
          </a:p>
          <a:p>
            <a:pPr>
              <a:buFontTx/>
              <a:buChar char="•"/>
            </a:pPr>
            <a:r>
              <a:rPr lang="en-US" altLang="en-US" sz="2800">
                <a:solidFill>
                  <a:schemeClr val="bg1"/>
                </a:solidFill>
              </a:rPr>
              <a:t>Eat together with families and friends</a:t>
            </a:r>
          </a:p>
        </p:txBody>
      </p:sp>
      <p:pic>
        <p:nvPicPr>
          <p:cNvPr id="20485" name="Picture 1030" descr="Image result for diwali pictures food"/>
          <p:cNvPicPr>
            <a:picLocks noChangeAspect="1" noChangeArrowheads="1"/>
          </p:cNvPicPr>
          <p:nvPr/>
        </p:nvPicPr>
        <p:blipFill>
          <a:blip r:embed="rId3"/>
          <a:srcRect/>
          <a:stretch>
            <a:fillRect/>
          </a:stretch>
        </p:blipFill>
        <p:spPr bwMode="auto">
          <a:xfrm>
            <a:off x="5397500" y="4181475"/>
            <a:ext cx="3733800" cy="2705100"/>
          </a:xfrm>
          <a:prstGeom prst="rect">
            <a:avLst/>
          </a:prstGeom>
          <a:noFill/>
          <a:ln w="9525">
            <a:noFill/>
            <a:miter lim="800000"/>
            <a:headEnd/>
            <a:tailEnd/>
          </a:ln>
        </p:spPr>
      </p:pic>
    </p:spTree>
  </p:cSld>
  <p:clrMapOvr>
    <a:masterClrMapping/>
  </p:clrMapOvr>
  <p:transition spd="med" advTm="7451"/>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051050" y="188913"/>
            <a:ext cx="6788150" cy="1462087"/>
          </a:xfrm>
        </p:spPr>
        <p:txBody>
          <a:bodyPr/>
          <a:lstStyle/>
          <a:p>
            <a:pPr eaLnBrk="1" fontAlgn="auto" hangingPunct="1">
              <a:spcAft>
                <a:spcPts val="0"/>
              </a:spcAft>
              <a:defRPr/>
            </a:pPr>
            <a:r>
              <a:rPr lang="en-GB" altLang="en-US" dirty="0"/>
              <a:t>FIVE DAYS OF FESTIVITIES</a:t>
            </a:r>
            <a:endParaRPr lang="en-US" altLang="en-US" dirty="0"/>
          </a:p>
        </p:txBody>
      </p:sp>
      <p:sp>
        <p:nvSpPr>
          <p:cNvPr id="21507" name="Rectangle 3"/>
          <p:cNvSpPr>
            <a:spLocks noGrp="1" noChangeArrowheads="1"/>
          </p:cNvSpPr>
          <p:nvPr>
            <p:ph idx="1"/>
          </p:nvPr>
        </p:nvSpPr>
        <p:spPr>
          <a:xfrm>
            <a:off x="228600" y="2438400"/>
            <a:ext cx="7772400" cy="4114800"/>
          </a:xfrm>
        </p:spPr>
        <p:txBody>
          <a:bodyPr/>
          <a:lstStyle/>
          <a:p>
            <a:pPr marL="609600" indent="-609600" algn="ctr" eaLnBrk="1" hangingPunct="1">
              <a:lnSpc>
                <a:spcPct val="80000"/>
              </a:lnSpc>
              <a:buFontTx/>
              <a:buNone/>
            </a:pPr>
            <a:r>
              <a:rPr lang="en-GB" altLang="en-US" sz="3600" smtClean="0">
                <a:solidFill>
                  <a:srgbClr val="66CCFF"/>
                </a:solidFill>
                <a:latin typeface="Verdana" pitchFamily="34" charset="0"/>
              </a:rPr>
              <a:t>The first day is called “Dhana Teras”. People buy jewellery and </a:t>
            </a:r>
          </a:p>
          <a:p>
            <a:pPr marL="609600" indent="-609600" algn="ctr" eaLnBrk="1" hangingPunct="1">
              <a:lnSpc>
                <a:spcPct val="80000"/>
              </a:lnSpc>
              <a:buFontTx/>
              <a:buNone/>
            </a:pPr>
            <a:r>
              <a:rPr lang="en-GB" altLang="en-US" sz="3600" smtClean="0">
                <a:solidFill>
                  <a:srgbClr val="66CCFF"/>
                </a:solidFill>
                <a:latin typeface="Verdana" pitchFamily="34" charset="0"/>
              </a:rPr>
              <a:t>worship God.</a:t>
            </a:r>
            <a:endParaRPr lang="en-US" altLang="en-US" sz="3600" smtClean="0">
              <a:solidFill>
                <a:srgbClr val="66CCFF"/>
              </a:solidFill>
              <a:latin typeface="Verdana" pitchFamily="34" charset="0"/>
            </a:endParaRPr>
          </a:p>
          <a:p>
            <a:pPr marL="609600" indent="-609600" algn="ctr" eaLnBrk="1" hangingPunct="1">
              <a:lnSpc>
                <a:spcPct val="80000"/>
              </a:lnSpc>
              <a:buFontTx/>
              <a:buNone/>
            </a:pPr>
            <a:endParaRPr lang="en-US" altLang="en-US" sz="3600" smtClean="0">
              <a:solidFill>
                <a:srgbClr val="66CCFF"/>
              </a:solidFill>
              <a:latin typeface="Verdana" pitchFamily="34" charset="0"/>
            </a:endParaRPr>
          </a:p>
        </p:txBody>
      </p:sp>
      <p:pic>
        <p:nvPicPr>
          <p:cNvPr id="21508" name="Picture 1029" descr="Image result for diwali jewellery"/>
          <p:cNvPicPr>
            <a:picLocks noChangeAspect="1" noChangeArrowheads="1"/>
          </p:cNvPicPr>
          <p:nvPr/>
        </p:nvPicPr>
        <p:blipFill>
          <a:blip r:embed="rId4"/>
          <a:srcRect/>
          <a:stretch>
            <a:fillRect/>
          </a:stretch>
        </p:blipFill>
        <p:spPr bwMode="auto">
          <a:xfrm>
            <a:off x="6096000" y="3544888"/>
            <a:ext cx="3048000" cy="3313112"/>
          </a:xfrm>
          <a:prstGeom prst="rect">
            <a:avLst/>
          </a:prstGeom>
          <a:noFill/>
          <a:ln w="9525">
            <a:noFill/>
            <a:miter lim="800000"/>
            <a:headEnd/>
            <a:tailEnd/>
          </a:ln>
        </p:spPr>
      </p:pic>
      <p:pic>
        <p:nvPicPr>
          <p:cNvPr id="21509" name="Picture 1031" descr="Image result for diwali jwellery photos"/>
          <p:cNvPicPr>
            <a:picLocks noChangeAspect="1" noChangeArrowheads="1"/>
          </p:cNvPicPr>
          <p:nvPr/>
        </p:nvPicPr>
        <p:blipFill>
          <a:blip r:embed="rId5"/>
          <a:srcRect/>
          <a:stretch>
            <a:fillRect/>
          </a:stretch>
        </p:blipFill>
        <p:spPr bwMode="auto">
          <a:xfrm>
            <a:off x="0" y="4038600"/>
            <a:ext cx="2362200" cy="2819400"/>
          </a:xfrm>
          <a:prstGeom prst="rect">
            <a:avLst/>
          </a:prstGeom>
          <a:noFill/>
          <a:ln w="9525">
            <a:noFill/>
            <a:miter lim="800000"/>
            <a:headEnd/>
            <a:tailEnd/>
          </a:ln>
        </p:spPr>
      </p:pic>
      <p:pic>
        <p:nvPicPr>
          <p:cNvPr id="21510" name="Picture 1033" descr="Image result for Laxmi"/>
          <p:cNvPicPr>
            <a:picLocks noChangeAspect="1" noChangeArrowheads="1"/>
          </p:cNvPicPr>
          <p:nvPr/>
        </p:nvPicPr>
        <p:blipFill>
          <a:blip r:embed="rId6"/>
          <a:srcRect/>
          <a:stretch>
            <a:fillRect/>
          </a:stretch>
        </p:blipFill>
        <p:spPr bwMode="auto">
          <a:xfrm>
            <a:off x="23813" y="417513"/>
            <a:ext cx="1905000" cy="1917700"/>
          </a:xfrm>
          <a:prstGeom prst="rect">
            <a:avLst/>
          </a:prstGeom>
          <a:noFill/>
          <a:ln w="9525">
            <a:noFill/>
            <a:miter lim="800000"/>
            <a:headEnd/>
            <a:tailEnd/>
          </a:ln>
        </p:spPr>
      </p:pic>
    </p:spTree>
    <p:custDataLst>
      <p:tags r:id="rId1"/>
    </p:custDataLst>
  </p:cSld>
  <p:clrMapOvr>
    <a:masterClrMapping/>
  </p:clrMapOvr>
  <p:transition spd="med" advClick="0" advTm="10565">
    <p:plu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685800" y="381000"/>
            <a:ext cx="7772400" cy="5715000"/>
          </a:xfrm>
        </p:spPr>
        <p:txBody>
          <a:bodyPr/>
          <a:lstStyle/>
          <a:p>
            <a:pPr eaLnBrk="1" hangingPunct="1">
              <a:buFontTx/>
              <a:buNone/>
            </a:pPr>
            <a:r>
              <a:rPr lang="en-GB" altLang="en-US" smtClean="0">
                <a:solidFill>
                  <a:schemeClr val="tx2"/>
                </a:solidFill>
                <a:latin typeface="Verdana" pitchFamily="34" charset="0"/>
              </a:rPr>
              <a:t>   			</a:t>
            </a:r>
          </a:p>
          <a:p>
            <a:pPr algn="ctr" eaLnBrk="1" hangingPunct="1">
              <a:buFontTx/>
              <a:buNone/>
            </a:pPr>
            <a:r>
              <a:rPr lang="en-GB" altLang="en-US" sz="4000" b="1" smtClean="0">
                <a:solidFill>
                  <a:srgbClr val="66CCFF"/>
                </a:solidFill>
                <a:latin typeface="Verdana" pitchFamily="34" charset="0"/>
              </a:rPr>
              <a:t>Second day</a:t>
            </a:r>
            <a:r>
              <a:rPr lang="en-GB" altLang="en-US" sz="4000" smtClean="0">
                <a:solidFill>
                  <a:srgbClr val="66CCFF"/>
                </a:solidFill>
                <a:latin typeface="Verdana" pitchFamily="34" charset="0"/>
              </a:rPr>
              <a:t> </a:t>
            </a:r>
          </a:p>
          <a:p>
            <a:pPr eaLnBrk="1" hangingPunct="1">
              <a:buFontTx/>
              <a:buNone/>
            </a:pPr>
            <a:r>
              <a:rPr lang="en-GB" altLang="en-US" smtClean="0">
                <a:solidFill>
                  <a:srgbClr val="66CCFF"/>
                </a:solidFill>
                <a:latin typeface="Verdana" pitchFamily="34" charset="0"/>
              </a:rPr>
              <a:t>			“Naraka  Chaturdashi”</a:t>
            </a:r>
          </a:p>
          <a:p>
            <a:pPr eaLnBrk="1" hangingPunct="1">
              <a:buFontTx/>
              <a:buNone/>
            </a:pPr>
            <a:r>
              <a:rPr lang="en-GB" altLang="en-US" smtClean="0">
                <a:solidFill>
                  <a:srgbClr val="66CCFF"/>
                </a:solidFill>
                <a:latin typeface="Verdana" pitchFamily="34" charset="0"/>
              </a:rPr>
              <a:t>			marks the death of the </a:t>
            </a:r>
          </a:p>
          <a:p>
            <a:pPr eaLnBrk="1" hangingPunct="1">
              <a:buFontTx/>
              <a:buNone/>
            </a:pPr>
            <a:r>
              <a:rPr lang="en-GB" altLang="en-US" smtClean="0">
                <a:solidFill>
                  <a:srgbClr val="66CCFF"/>
                </a:solidFill>
                <a:latin typeface="Verdana" pitchFamily="34" charset="0"/>
              </a:rPr>
              <a:t>		tyrant king “Narakusara” who</a:t>
            </a:r>
          </a:p>
          <a:p>
            <a:pPr algn="ctr" eaLnBrk="1" hangingPunct="1">
              <a:buFontTx/>
              <a:buNone/>
            </a:pPr>
            <a:r>
              <a:rPr lang="en-GB" altLang="en-US" smtClean="0">
                <a:solidFill>
                  <a:srgbClr val="66CCFF"/>
                </a:solidFill>
                <a:latin typeface="Verdana" pitchFamily="34" charset="0"/>
              </a:rPr>
              <a:t>	  imprisoned thousands of princesses.</a:t>
            </a:r>
            <a:endParaRPr lang="en-US" altLang="en-US" smtClean="0">
              <a:solidFill>
                <a:srgbClr val="66CCFF"/>
              </a:solidFill>
              <a:latin typeface="Verdana" pitchFamily="34" charset="0"/>
            </a:endParaRPr>
          </a:p>
        </p:txBody>
      </p:sp>
      <p:pic>
        <p:nvPicPr>
          <p:cNvPr id="51204" name="Picture 4" descr="tokenz-kinbaz016"/>
          <p:cNvPicPr>
            <a:picLocks noChangeAspect="1" noChangeArrowheads="1"/>
          </p:cNvPicPr>
          <p:nvPr/>
        </p:nvPicPr>
        <p:blipFill>
          <a:blip r:embed="rId3"/>
          <a:srcRect/>
          <a:stretch>
            <a:fillRect/>
          </a:stretch>
        </p:blipFill>
        <p:spPr bwMode="auto">
          <a:xfrm>
            <a:off x="0" y="0"/>
            <a:ext cx="2268538" cy="1916113"/>
          </a:xfrm>
          <a:prstGeom prst="rect">
            <a:avLst/>
          </a:prstGeom>
          <a:noFill/>
          <a:ln w="9525">
            <a:noFill/>
            <a:miter lim="800000"/>
            <a:headEnd/>
            <a:tailEnd/>
          </a:ln>
        </p:spPr>
      </p:pic>
      <p:pic>
        <p:nvPicPr>
          <p:cNvPr id="51205" name="Picture 5" descr="pwa-sb-lg-bandh-thali"/>
          <p:cNvPicPr>
            <a:picLocks noChangeAspect="1" noChangeArrowheads="1"/>
          </p:cNvPicPr>
          <p:nvPr/>
        </p:nvPicPr>
        <p:blipFill>
          <a:blip r:embed="rId4"/>
          <a:srcRect/>
          <a:stretch>
            <a:fillRect/>
          </a:stretch>
        </p:blipFill>
        <p:spPr bwMode="auto">
          <a:xfrm>
            <a:off x="6011863" y="4724400"/>
            <a:ext cx="2841625" cy="2133600"/>
          </a:xfrm>
          <a:prstGeom prst="rect">
            <a:avLst/>
          </a:prstGeom>
          <a:noFill/>
          <a:ln w="9525">
            <a:noFill/>
            <a:miter lim="800000"/>
            <a:headEnd/>
            <a:tailEnd/>
          </a:ln>
        </p:spPr>
      </p:pic>
      <p:pic>
        <p:nvPicPr>
          <p:cNvPr id="51206" name="Picture 6" descr="choti-diwali"/>
          <p:cNvPicPr>
            <a:picLocks noChangeAspect="1" noChangeArrowheads="1"/>
          </p:cNvPicPr>
          <p:nvPr/>
        </p:nvPicPr>
        <p:blipFill>
          <a:blip r:embed="rId2"/>
          <a:srcRect/>
          <a:stretch>
            <a:fillRect/>
          </a:stretch>
        </p:blipFill>
        <p:spPr bwMode="auto">
          <a:xfrm>
            <a:off x="179388" y="4797425"/>
            <a:ext cx="2143125" cy="1819275"/>
          </a:xfrm>
          <a:prstGeom prst="rect">
            <a:avLst/>
          </a:prstGeom>
          <a:noFill/>
          <a:ln w="9525">
            <a:noFill/>
            <a:miter lim="800000"/>
            <a:headEnd/>
            <a:tailEnd/>
          </a:ln>
        </p:spPr>
      </p:pic>
      <p:pic>
        <p:nvPicPr>
          <p:cNvPr id="51207" name="Picture 7" descr="poojan"/>
          <p:cNvPicPr>
            <a:picLocks noChangeAspect="1" noChangeArrowheads="1"/>
          </p:cNvPicPr>
          <p:nvPr/>
        </p:nvPicPr>
        <p:blipFill>
          <a:blip r:embed="rId5"/>
          <a:srcRect/>
          <a:stretch>
            <a:fillRect/>
          </a:stretch>
        </p:blipFill>
        <p:spPr bwMode="auto">
          <a:xfrm>
            <a:off x="7127875" y="0"/>
            <a:ext cx="2016125" cy="1989138"/>
          </a:xfrm>
          <a:prstGeom prst="rect">
            <a:avLst/>
          </a:prstGeom>
          <a:noFill/>
          <a:ln w="9525">
            <a:noFill/>
            <a:miter lim="800000"/>
            <a:headEnd/>
            <a:tailEnd/>
          </a:ln>
        </p:spPr>
      </p:pic>
    </p:spTree>
  </p:cSld>
  <p:clrMapOvr>
    <a:masterClrMapping/>
  </p:clrMapOvr>
  <p:transition spd="med" advClick="0" advTm="14075"/>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par>
                          <p:cTn id="7" fill="hold" nodeType="afterGroup">
                            <p:stCondLst>
                              <p:cond delay="0"/>
                            </p:stCondLst>
                            <p:childTnLst>
                              <p:par>
                                <p:cTn id="8" presetID="4" presetClass="entr" presetSubtype="32" fill="hold" nodeType="afterEffect">
                                  <p:stCondLst>
                                    <p:cond delay="0"/>
                                  </p:stCondLst>
                                  <p:childTnLst>
                                    <p:set>
                                      <p:cBhvr>
                                        <p:cTn id="9" dur="1" fill="hold">
                                          <p:stCondLst>
                                            <p:cond delay="0"/>
                                          </p:stCondLst>
                                        </p:cTn>
                                        <p:tgtEl>
                                          <p:spTgt spid="51204"/>
                                        </p:tgtEl>
                                        <p:attrNameLst>
                                          <p:attrName>style.visibility</p:attrName>
                                        </p:attrNameLst>
                                      </p:cBhvr>
                                      <p:to>
                                        <p:strVal val="visible"/>
                                      </p:to>
                                    </p:set>
                                    <p:animEffect transition="in" filter="box(out)">
                                      <p:cBhvr>
                                        <p:cTn id="10" dur="2000"/>
                                        <p:tgtEl>
                                          <p:spTgt spid="51204"/>
                                        </p:tgtEl>
                                      </p:cBhvr>
                                    </p:animEffect>
                                  </p:childTnLst>
                                </p:cTn>
                              </p:par>
                            </p:childTnLst>
                          </p:cTn>
                        </p:par>
                        <p:par>
                          <p:cTn id="11" fill="hold" nodeType="afterGroup">
                            <p:stCondLst>
                              <p:cond delay="2000"/>
                            </p:stCondLst>
                            <p:childTnLst>
                              <p:par>
                                <p:cTn id="12" presetID="5" presetClass="entr" presetSubtype="5" fill="hold" nodeType="afterEffect">
                                  <p:stCondLst>
                                    <p:cond delay="0"/>
                                  </p:stCondLst>
                                  <p:childTnLst>
                                    <p:set>
                                      <p:cBhvr>
                                        <p:cTn id="13" dur="1" fill="hold">
                                          <p:stCondLst>
                                            <p:cond delay="0"/>
                                          </p:stCondLst>
                                        </p:cTn>
                                        <p:tgtEl>
                                          <p:spTgt spid="51207"/>
                                        </p:tgtEl>
                                        <p:attrNameLst>
                                          <p:attrName>style.visibility</p:attrName>
                                        </p:attrNameLst>
                                      </p:cBhvr>
                                      <p:to>
                                        <p:strVal val="visible"/>
                                      </p:to>
                                    </p:set>
                                    <p:animEffect transition="in" filter="checkerboard(down)">
                                      <p:cBhvr>
                                        <p:cTn id="14" dur="2000"/>
                                        <p:tgtEl>
                                          <p:spTgt spid="51207"/>
                                        </p:tgtEl>
                                      </p:cBhvr>
                                    </p:animEffect>
                                  </p:childTnLst>
                                </p:cTn>
                              </p:par>
                            </p:childTnLst>
                          </p:cTn>
                        </p:par>
                        <p:par>
                          <p:cTn id="15" fill="hold" nodeType="afterGroup">
                            <p:stCondLst>
                              <p:cond delay="4000"/>
                            </p:stCondLst>
                            <p:childTnLst>
                              <p:par>
                                <p:cTn id="16" presetID="3" presetClass="entr" presetSubtype="5" fill="hold" nodeType="afterEffect">
                                  <p:stCondLst>
                                    <p:cond delay="0"/>
                                  </p:stCondLst>
                                  <p:childTnLst>
                                    <p:set>
                                      <p:cBhvr>
                                        <p:cTn id="17" dur="1" fill="hold">
                                          <p:stCondLst>
                                            <p:cond delay="0"/>
                                          </p:stCondLst>
                                        </p:cTn>
                                        <p:tgtEl>
                                          <p:spTgt spid="51206"/>
                                        </p:tgtEl>
                                        <p:attrNameLst>
                                          <p:attrName>style.visibility</p:attrName>
                                        </p:attrNameLst>
                                      </p:cBhvr>
                                      <p:to>
                                        <p:strVal val="visible"/>
                                      </p:to>
                                    </p:set>
                                    <p:animEffect transition="in" filter="blinds(vertical)">
                                      <p:cBhvr>
                                        <p:cTn id="18" dur="3000"/>
                                        <p:tgtEl>
                                          <p:spTgt spid="51206"/>
                                        </p:tgtEl>
                                      </p:cBhvr>
                                    </p:animEffect>
                                  </p:childTnLst>
                                </p:cTn>
                              </p:par>
                            </p:childTnLst>
                          </p:cTn>
                        </p:par>
                        <p:par>
                          <p:cTn id="19" fill="hold" nodeType="afterGroup">
                            <p:stCondLst>
                              <p:cond delay="7000"/>
                            </p:stCondLst>
                            <p:childTnLst>
                              <p:par>
                                <p:cTn id="20" presetID="2" presetClass="entr" presetSubtype="9" fill="hold" nodeType="afterEffect">
                                  <p:stCondLst>
                                    <p:cond delay="0"/>
                                  </p:stCondLst>
                                  <p:childTnLst>
                                    <p:set>
                                      <p:cBhvr>
                                        <p:cTn id="21" dur="1" fill="hold">
                                          <p:stCondLst>
                                            <p:cond delay="0"/>
                                          </p:stCondLst>
                                        </p:cTn>
                                        <p:tgtEl>
                                          <p:spTgt spid="51205"/>
                                        </p:tgtEl>
                                        <p:attrNameLst>
                                          <p:attrName>style.visibility</p:attrName>
                                        </p:attrNameLst>
                                      </p:cBhvr>
                                      <p:to>
                                        <p:strVal val="visible"/>
                                      </p:to>
                                    </p:set>
                                    <p:anim calcmode="lin" valueType="num">
                                      <p:cBhvr additive="base">
                                        <p:cTn id="22" dur="3000" fill="hold"/>
                                        <p:tgtEl>
                                          <p:spTgt spid="51205"/>
                                        </p:tgtEl>
                                        <p:attrNameLst>
                                          <p:attrName>ppt_x</p:attrName>
                                        </p:attrNameLst>
                                      </p:cBhvr>
                                      <p:tavLst>
                                        <p:tav tm="0">
                                          <p:val>
                                            <p:strVal val="0-#ppt_w/2"/>
                                          </p:val>
                                        </p:tav>
                                        <p:tav tm="100000">
                                          <p:val>
                                            <p:strVal val="#ppt_x"/>
                                          </p:val>
                                        </p:tav>
                                      </p:tavLst>
                                    </p:anim>
                                    <p:anim calcmode="lin" valueType="num">
                                      <p:cBhvr additive="base">
                                        <p:cTn id="23" dur="3000" fill="hold"/>
                                        <p:tgtEl>
                                          <p:spTgt spid="5120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3252" name="Picture 4" descr="diwali-aarti1"/>
          <p:cNvPicPr>
            <a:picLocks noChangeAspect="1" noChangeArrowheads="1"/>
          </p:cNvPicPr>
          <p:nvPr/>
        </p:nvPicPr>
        <p:blipFill>
          <a:blip r:embed="rId3"/>
          <a:srcRect/>
          <a:stretch>
            <a:fillRect/>
          </a:stretch>
        </p:blipFill>
        <p:spPr bwMode="auto">
          <a:xfrm>
            <a:off x="0" y="5430838"/>
            <a:ext cx="1619250" cy="1257300"/>
          </a:xfrm>
          <a:prstGeom prst="rect">
            <a:avLst/>
          </a:prstGeom>
          <a:noFill/>
          <a:ln w="9525">
            <a:noFill/>
            <a:miter lim="800000"/>
            <a:headEnd/>
            <a:tailEnd/>
          </a:ln>
        </p:spPr>
      </p:pic>
      <p:pic>
        <p:nvPicPr>
          <p:cNvPr id="53253" name="Picture 5" descr="lakshmi-puja-on-diwali"/>
          <p:cNvPicPr>
            <a:picLocks noChangeAspect="1" noChangeArrowheads="1"/>
          </p:cNvPicPr>
          <p:nvPr/>
        </p:nvPicPr>
        <p:blipFill>
          <a:blip r:embed="rId4"/>
          <a:srcRect/>
          <a:stretch>
            <a:fillRect/>
          </a:stretch>
        </p:blipFill>
        <p:spPr bwMode="auto">
          <a:xfrm>
            <a:off x="7380288" y="5445125"/>
            <a:ext cx="1763712" cy="1412875"/>
          </a:xfrm>
          <a:prstGeom prst="rect">
            <a:avLst/>
          </a:prstGeom>
          <a:noFill/>
          <a:ln w="9525">
            <a:noFill/>
            <a:miter lim="800000"/>
            <a:headEnd/>
            <a:tailEnd/>
          </a:ln>
        </p:spPr>
      </p:pic>
      <p:pic>
        <p:nvPicPr>
          <p:cNvPr id="53254" name="Picture 6" descr="gajalkshmi1"/>
          <p:cNvPicPr>
            <a:picLocks noChangeAspect="1" noChangeArrowheads="1"/>
          </p:cNvPicPr>
          <p:nvPr/>
        </p:nvPicPr>
        <p:blipFill>
          <a:blip r:embed="rId5"/>
          <a:srcRect/>
          <a:stretch>
            <a:fillRect/>
          </a:stretch>
        </p:blipFill>
        <p:spPr bwMode="auto">
          <a:xfrm>
            <a:off x="0" y="0"/>
            <a:ext cx="1476375" cy="2060575"/>
          </a:xfrm>
          <a:prstGeom prst="rect">
            <a:avLst/>
          </a:prstGeom>
          <a:noFill/>
          <a:ln w="9525">
            <a:noFill/>
            <a:miter lim="800000"/>
            <a:headEnd/>
            <a:tailEnd/>
          </a:ln>
        </p:spPr>
      </p:pic>
      <p:pic>
        <p:nvPicPr>
          <p:cNvPr id="53255" name="Picture 7" descr="lakshmiji"/>
          <p:cNvPicPr>
            <a:picLocks noChangeAspect="1" noChangeArrowheads="1"/>
          </p:cNvPicPr>
          <p:nvPr/>
        </p:nvPicPr>
        <p:blipFill>
          <a:blip r:embed="rId6"/>
          <a:srcRect/>
          <a:stretch>
            <a:fillRect/>
          </a:stretch>
        </p:blipFill>
        <p:spPr bwMode="auto">
          <a:xfrm>
            <a:off x="7740650" y="0"/>
            <a:ext cx="1403350" cy="1989138"/>
          </a:xfrm>
          <a:prstGeom prst="rect">
            <a:avLst/>
          </a:prstGeom>
          <a:noFill/>
          <a:ln w="9525">
            <a:noFill/>
            <a:miter lim="800000"/>
            <a:headEnd/>
            <a:tailEnd/>
          </a:ln>
        </p:spPr>
      </p:pic>
      <p:sp>
        <p:nvSpPr>
          <p:cNvPr id="53256" name="WordArt 8"/>
          <p:cNvSpPr>
            <a:spLocks noChangeArrowheads="1" noChangeShapeType="1" noTextEdit="1"/>
          </p:cNvSpPr>
          <p:nvPr/>
        </p:nvSpPr>
        <p:spPr bwMode="auto">
          <a:xfrm>
            <a:off x="1187450" y="2438400"/>
            <a:ext cx="6423025" cy="1890713"/>
          </a:xfrm>
          <a:prstGeom prst="rect">
            <a:avLst/>
          </a:prstGeom>
        </p:spPr>
        <p:txBody>
          <a:bodyPr wrap="none" fromWordArt="1">
            <a:prstTxWarp prst="textPlain">
              <a:avLst>
                <a:gd name="adj" fmla="val 50000"/>
              </a:avLst>
            </a:prstTxWarp>
          </a:bodyPr>
          <a:lstStyle/>
          <a:p>
            <a:pPr algn="ctr"/>
            <a:r>
              <a:rPr lang="en-US" sz="1600" kern="10">
                <a:ln w="9525">
                  <a:noFill/>
                  <a:round/>
                  <a:headEnd/>
                  <a:tailEnd/>
                </a:ln>
                <a:solidFill>
                  <a:srgbClr val="336699"/>
                </a:solidFill>
                <a:effectLst>
                  <a:outerShdw dist="45791" dir="2021404" algn="ctr" rotWithShape="0">
                    <a:srgbClr val="B2B2B2">
                      <a:alpha val="79999"/>
                    </a:srgbClr>
                  </a:outerShdw>
                </a:effectLst>
                <a:latin typeface="Times New Roman"/>
                <a:cs typeface="Times New Roman"/>
              </a:rPr>
              <a:t>Goddess Lakshmi,</a:t>
            </a:r>
          </a:p>
          <a:p>
            <a:pPr algn="ctr"/>
            <a:r>
              <a:rPr lang="en-US" sz="1600" kern="10">
                <a:ln w="9525">
                  <a:noFill/>
                  <a:round/>
                  <a:headEnd/>
                  <a:tailEnd/>
                </a:ln>
                <a:solidFill>
                  <a:srgbClr val="336699"/>
                </a:solidFill>
                <a:effectLst>
                  <a:outerShdw dist="45791" dir="2021404" algn="ctr" rotWithShape="0">
                    <a:srgbClr val="B2B2B2">
                      <a:alpha val="79999"/>
                    </a:srgbClr>
                  </a:outerShdw>
                </a:effectLst>
                <a:latin typeface="Times New Roman"/>
                <a:cs typeface="Times New Roman"/>
              </a:rPr>
              <a:t>the goddess of good luck,</a:t>
            </a:r>
          </a:p>
          <a:p>
            <a:pPr algn="ctr"/>
            <a:r>
              <a:rPr lang="en-US" sz="1600" kern="10">
                <a:ln w="9525">
                  <a:noFill/>
                  <a:round/>
                  <a:headEnd/>
                  <a:tailEnd/>
                </a:ln>
                <a:solidFill>
                  <a:srgbClr val="336699"/>
                </a:solidFill>
                <a:effectLst>
                  <a:outerShdw dist="45791" dir="2021404" algn="ctr" rotWithShape="0">
                    <a:srgbClr val="B2B2B2">
                      <a:alpha val="79999"/>
                    </a:srgbClr>
                  </a:outerShdw>
                </a:effectLst>
                <a:latin typeface="Times New Roman"/>
                <a:cs typeface="Times New Roman"/>
              </a:rPr>
              <a:t>wealth and fortune </a:t>
            </a:r>
          </a:p>
          <a:p>
            <a:pPr algn="ctr"/>
            <a:r>
              <a:rPr lang="en-US" sz="1600" kern="10">
                <a:ln w="9525">
                  <a:noFill/>
                  <a:round/>
                  <a:headEnd/>
                  <a:tailEnd/>
                </a:ln>
                <a:solidFill>
                  <a:srgbClr val="336699"/>
                </a:solidFill>
                <a:effectLst>
                  <a:outerShdw dist="45791" dir="2021404" algn="ctr" rotWithShape="0">
                    <a:srgbClr val="B2B2B2">
                      <a:alpha val="79999"/>
                    </a:srgbClr>
                  </a:outerShdw>
                </a:effectLst>
                <a:latin typeface="Times New Roman"/>
                <a:cs typeface="Times New Roman"/>
              </a:rPr>
              <a:t>is worshiped</a:t>
            </a:r>
          </a:p>
        </p:txBody>
      </p:sp>
      <p:sp>
        <p:nvSpPr>
          <p:cNvPr id="53257" name="WordArt 9"/>
          <p:cNvSpPr>
            <a:spLocks noChangeArrowheads="1" noChangeShapeType="1" noTextEdit="1"/>
          </p:cNvSpPr>
          <p:nvPr/>
        </p:nvSpPr>
        <p:spPr bwMode="auto">
          <a:xfrm>
            <a:off x="1763713" y="4797425"/>
            <a:ext cx="5400675" cy="1428750"/>
          </a:xfrm>
          <a:prstGeom prst="rect">
            <a:avLst/>
          </a:prstGeom>
        </p:spPr>
        <p:txBody>
          <a:bodyPr wrap="none" fromWordArt="1">
            <a:prstTxWarp prst="textPlain">
              <a:avLst>
                <a:gd name="adj" fmla="val 50000"/>
              </a:avLst>
            </a:prstTxWarp>
          </a:bodyPr>
          <a:lstStyle/>
          <a:p>
            <a:pPr algn="ctr"/>
            <a:r>
              <a:rPr lang="en-US" sz="1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Those who have a business</a:t>
            </a:r>
          </a:p>
          <a:p>
            <a:pPr algn="ctr"/>
            <a:r>
              <a:rPr lang="en-US" sz="1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do the Puja in offices as </a:t>
            </a:r>
          </a:p>
          <a:p>
            <a:pPr algn="ctr"/>
            <a:r>
              <a:rPr lang="en-US" sz="1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it is considered lucky </a:t>
            </a:r>
          </a:p>
          <a:p>
            <a:pPr algn="ctr"/>
            <a:r>
              <a:rPr lang="en-US" sz="1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and auspicious.</a:t>
            </a:r>
          </a:p>
        </p:txBody>
      </p:sp>
      <p:sp>
        <p:nvSpPr>
          <p:cNvPr id="53258" name="WordArt 10"/>
          <p:cNvSpPr>
            <a:spLocks noChangeArrowheads="1" noChangeShapeType="1" noTextEdit="1"/>
          </p:cNvSpPr>
          <p:nvPr/>
        </p:nvSpPr>
        <p:spPr bwMode="auto">
          <a:xfrm rot="504157">
            <a:off x="1692275" y="-171450"/>
            <a:ext cx="5616575" cy="2735263"/>
          </a:xfrm>
          <a:prstGeom prst="rect">
            <a:avLst/>
          </a:prstGeom>
        </p:spPr>
        <p:txBody>
          <a:bodyPr wrap="none" fromWordArt="1">
            <a:prstTxWarp prst="textSlantUp">
              <a:avLst>
                <a:gd name="adj" fmla="val 31162"/>
              </a:avLst>
            </a:prstTxWarp>
          </a:bodyPr>
          <a:lstStyle/>
          <a:p>
            <a:pPr algn="ctr"/>
            <a:r>
              <a:rPr lang="en-US" sz="1600" kern="10">
                <a:ln w="9525">
                  <a:solidFill>
                    <a:srgbClr val="CC99FF"/>
                  </a:solidFill>
                  <a:round/>
                  <a:headEnd/>
                  <a:tailEnd/>
                </a:ln>
                <a:gradFill rotWithShape="1">
                  <a:gsLst>
                    <a:gs pos="0">
                      <a:srgbClr val="6600CC"/>
                    </a:gs>
                    <a:gs pos="100000">
                      <a:srgbClr val="CC00CC"/>
                    </a:gs>
                  </a:gsLst>
                  <a:lin ang="4860000" scaled="1"/>
                </a:gradFill>
                <a:effectLst>
                  <a:outerShdw dist="53882" dir="2700000" algn="ctr" rotWithShape="0">
                    <a:srgbClr val="9999FF">
                      <a:alpha val="79999"/>
                    </a:srgbClr>
                  </a:outerShdw>
                </a:effectLst>
                <a:latin typeface="Impact"/>
              </a:rPr>
              <a:t>Third day </a:t>
            </a:r>
          </a:p>
          <a:p>
            <a:pPr algn="ctr"/>
            <a:r>
              <a:rPr lang="en-US" sz="1600" kern="10">
                <a:ln w="9525">
                  <a:solidFill>
                    <a:srgbClr val="CC99FF"/>
                  </a:solidFill>
                  <a:round/>
                  <a:headEnd/>
                  <a:tailEnd/>
                </a:ln>
                <a:gradFill rotWithShape="1">
                  <a:gsLst>
                    <a:gs pos="0">
                      <a:srgbClr val="6600CC"/>
                    </a:gs>
                    <a:gs pos="100000">
                      <a:srgbClr val="CC00CC"/>
                    </a:gs>
                  </a:gsLst>
                  <a:lin ang="4860000" scaled="1"/>
                </a:gradFill>
                <a:effectLst>
                  <a:outerShdw dist="53882" dir="2700000" algn="ctr" rotWithShape="0">
                    <a:srgbClr val="9999FF">
                      <a:alpha val="79999"/>
                    </a:srgbClr>
                  </a:outerShdw>
                </a:effectLst>
                <a:latin typeface="Impact"/>
              </a:rPr>
              <a:t>The most important day </a:t>
            </a:r>
          </a:p>
          <a:p>
            <a:pPr algn="ctr"/>
            <a:r>
              <a:rPr lang="en-US" sz="1600" kern="10">
                <a:ln w="9525">
                  <a:solidFill>
                    <a:srgbClr val="CC99FF"/>
                  </a:solidFill>
                  <a:round/>
                  <a:headEnd/>
                  <a:tailEnd/>
                </a:ln>
                <a:gradFill rotWithShape="1">
                  <a:gsLst>
                    <a:gs pos="0">
                      <a:srgbClr val="6600CC"/>
                    </a:gs>
                    <a:gs pos="100000">
                      <a:srgbClr val="CC00CC"/>
                    </a:gs>
                  </a:gsLst>
                  <a:lin ang="4860000" scaled="1"/>
                </a:gradFill>
                <a:effectLst>
                  <a:outerShdw dist="53882" dir="2700000" algn="ctr" rotWithShape="0">
                    <a:srgbClr val="9999FF">
                      <a:alpha val="79999"/>
                    </a:srgbClr>
                  </a:outerShdw>
                </a:effectLst>
                <a:latin typeface="Impact"/>
              </a:rPr>
              <a:t>called “Lakshmi-Pujan”</a:t>
            </a:r>
          </a:p>
        </p:txBody>
      </p:sp>
    </p:spTree>
  </p:cSld>
  <p:clrMapOvr>
    <a:masterClrMapping/>
  </p:clrMapOvr>
  <p:transition spd="med" advClick="0" advTm="13341"/>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3258"/>
                                        </p:tgtEl>
                                        <p:attrNameLst>
                                          <p:attrName>style.visibility</p:attrName>
                                        </p:attrNameLst>
                                      </p:cBhvr>
                                      <p:to>
                                        <p:strVal val="visible"/>
                                      </p:to>
                                    </p:set>
                                    <p:anim calcmode="lin" valueType="num">
                                      <p:cBhvr additive="base">
                                        <p:cTn id="7" dur="500" fill="hold"/>
                                        <p:tgtEl>
                                          <p:spTgt spid="53258"/>
                                        </p:tgtEl>
                                        <p:attrNameLst>
                                          <p:attrName>ppt_x</p:attrName>
                                        </p:attrNameLst>
                                      </p:cBhvr>
                                      <p:tavLst>
                                        <p:tav tm="0">
                                          <p:val>
                                            <p:strVal val="#ppt_x"/>
                                          </p:val>
                                        </p:tav>
                                        <p:tav tm="100000">
                                          <p:val>
                                            <p:strVal val="#ppt_x"/>
                                          </p:val>
                                        </p:tav>
                                      </p:tavLst>
                                    </p:anim>
                                    <p:anim calcmode="lin" valueType="num">
                                      <p:cBhvr additive="base">
                                        <p:cTn id="8" dur="500" fill="hold"/>
                                        <p:tgtEl>
                                          <p:spTgt spid="53258"/>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3" presetClass="entr" presetSubtype="0" fill="hold" grpId="0" nodeType="afterEffect">
                                  <p:stCondLst>
                                    <p:cond delay="1000"/>
                                  </p:stCondLst>
                                  <p:childTnLst>
                                    <p:set>
                                      <p:cBhvr>
                                        <p:cTn id="11" dur="1" fill="hold">
                                          <p:stCondLst>
                                            <p:cond delay="499"/>
                                          </p:stCondLst>
                                        </p:cTn>
                                        <p:tgtEl>
                                          <p:spTgt spid="53256"/>
                                        </p:tgtEl>
                                        <p:attrNameLst>
                                          <p:attrName>style.visibility</p:attrName>
                                        </p:attrNameLst>
                                      </p:cBhvr>
                                      <p:to>
                                        <p:strVal val="visible"/>
                                      </p:to>
                                    </p:set>
                                  </p:childTnLst>
                                </p:cTn>
                              </p:par>
                            </p:childTnLst>
                          </p:cTn>
                        </p:par>
                        <p:par>
                          <p:cTn id="12" fill="hold" nodeType="afterGroup">
                            <p:stCondLst>
                              <p:cond delay="2000"/>
                            </p:stCondLst>
                            <p:childTnLst>
                              <p:par>
                                <p:cTn id="13" presetID="2" presetClass="entr" presetSubtype="4" fill="hold" grpId="0" nodeType="afterEffect">
                                  <p:stCondLst>
                                    <p:cond delay="1000"/>
                                  </p:stCondLst>
                                  <p:childTnLst>
                                    <p:set>
                                      <p:cBhvr>
                                        <p:cTn id="14" dur="1" fill="hold">
                                          <p:stCondLst>
                                            <p:cond delay="0"/>
                                          </p:stCondLst>
                                        </p:cTn>
                                        <p:tgtEl>
                                          <p:spTgt spid="53257"/>
                                        </p:tgtEl>
                                        <p:attrNameLst>
                                          <p:attrName>style.visibility</p:attrName>
                                        </p:attrNameLst>
                                      </p:cBhvr>
                                      <p:to>
                                        <p:strVal val="visible"/>
                                      </p:to>
                                    </p:set>
                                    <p:anim calcmode="lin" valueType="num">
                                      <p:cBhvr additive="base">
                                        <p:cTn id="15" dur="500" fill="hold"/>
                                        <p:tgtEl>
                                          <p:spTgt spid="53257"/>
                                        </p:tgtEl>
                                        <p:attrNameLst>
                                          <p:attrName>ppt_x</p:attrName>
                                        </p:attrNameLst>
                                      </p:cBhvr>
                                      <p:tavLst>
                                        <p:tav tm="0">
                                          <p:val>
                                            <p:strVal val="#ppt_x"/>
                                          </p:val>
                                        </p:tav>
                                        <p:tav tm="100000">
                                          <p:val>
                                            <p:strVal val="#ppt_x"/>
                                          </p:val>
                                        </p:tav>
                                      </p:tavLst>
                                    </p:anim>
                                    <p:anim calcmode="lin" valueType="num">
                                      <p:cBhvr additive="base">
                                        <p:cTn id="16" dur="500" fill="hold"/>
                                        <p:tgtEl>
                                          <p:spTgt spid="53257"/>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3500"/>
                            </p:stCondLst>
                            <p:childTnLst>
                              <p:par>
                                <p:cTn id="18" presetID="2" presetClass="entr" presetSubtype="9" fill="hold" nodeType="afterEffect">
                                  <p:stCondLst>
                                    <p:cond delay="1000"/>
                                  </p:stCondLst>
                                  <p:childTnLst>
                                    <p:set>
                                      <p:cBhvr>
                                        <p:cTn id="19" dur="1" fill="hold">
                                          <p:stCondLst>
                                            <p:cond delay="0"/>
                                          </p:stCondLst>
                                        </p:cTn>
                                        <p:tgtEl>
                                          <p:spTgt spid="53254"/>
                                        </p:tgtEl>
                                        <p:attrNameLst>
                                          <p:attrName>style.visibility</p:attrName>
                                        </p:attrNameLst>
                                      </p:cBhvr>
                                      <p:to>
                                        <p:strVal val="visible"/>
                                      </p:to>
                                    </p:set>
                                    <p:anim calcmode="lin" valueType="num">
                                      <p:cBhvr additive="base">
                                        <p:cTn id="20" dur="500" fill="hold"/>
                                        <p:tgtEl>
                                          <p:spTgt spid="53254"/>
                                        </p:tgtEl>
                                        <p:attrNameLst>
                                          <p:attrName>ppt_x</p:attrName>
                                        </p:attrNameLst>
                                      </p:cBhvr>
                                      <p:tavLst>
                                        <p:tav tm="0">
                                          <p:val>
                                            <p:strVal val="0-#ppt_w/2"/>
                                          </p:val>
                                        </p:tav>
                                        <p:tav tm="100000">
                                          <p:val>
                                            <p:strVal val="#ppt_x"/>
                                          </p:val>
                                        </p:tav>
                                      </p:tavLst>
                                    </p:anim>
                                    <p:anim calcmode="lin" valueType="num">
                                      <p:cBhvr additive="base">
                                        <p:cTn id="21" dur="500" fill="hold"/>
                                        <p:tgtEl>
                                          <p:spTgt spid="53254"/>
                                        </p:tgtEl>
                                        <p:attrNameLst>
                                          <p:attrName>ppt_y</p:attrName>
                                        </p:attrNameLst>
                                      </p:cBhvr>
                                      <p:tavLst>
                                        <p:tav tm="0">
                                          <p:val>
                                            <p:strVal val="0-#ppt_h/2"/>
                                          </p:val>
                                        </p:tav>
                                        <p:tav tm="100000">
                                          <p:val>
                                            <p:strVal val="#ppt_y"/>
                                          </p:val>
                                        </p:tav>
                                      </p:tavLst>
                                    </p:anim>
                                  </p:childTnLst>
                                </p:cTn>
                              </p:par>
                            </p:childTnLst>
                          </p:cTn>
                        </p:par>
                        <p:par>
                          <p:cTn id="22" fill="hold" nodeType="afterGroup">
                            <p:stCondLst>
                              <p:cond delay="5000"/>
                            </p:stCondLst>
                            <p:childTnLst>
                              <p:par>
                                <p:cTn id="23" presetID="2" presetClass="entr" presetSubtype="3" fill="hold" nodeType="afterEffect">
                                  <p:stCondLst>
                                    <p:cond delay="1000"/>
                                  </p:stCondLst>
                                  <p:childTnLst>
                                    <p:set>
                                      <p:cBhvr>
                                        <p:cTn id="24" dur="1" fill="hold">
                                          <p:stCondLst>
                                            <p:cond delay="0"/>
                                          </p:stCondLst>
                                        </p:cTn>
                                        <p:tgtEl>
                                          <p:spTgt spid="53255"/>
                                        </p:tgtEl>
                                        <p:attrNameLst>
                                          <p:attrName>style.visibility</p:attrName>
                                        </p:attrNameLst>
                                      </p:cBhvr>
                                      <p:to>
                                        <p:strVal val="visible"/>
                                      </p:to>
                                    </p:set>
                                    <p:anim calcmode="lin" valueType="num">
                                      <p:cBhvr additive="base">
                                        <p:cTn id="25" dur="500" fill="hold"/>
                                        <p:tgtEl>
                                          <p:spTgt spid="53255"/>
                                        </p:tgtEl>
                                        <p:attrNameLst>
                                          <p:attrName>ppt_x</p:attrName>
                                        </p:attrNameLst>
                                      </p:cBhvr>
                                      <p:tavLst>
                                        <p:tav tm="0">
                                          <p:val>
                                            <p:strVal val="1+#ppt_w/2"/>
                                          </p:val>
                                        </p:tav>
                                        <p:tav tm="100000">
                                          <p:val>
                                            <p:strVal val="#ppt_x"/>
                                          </p:val>
                                        </p:tav>
                                      </p:tavLst>
                                    </p:anim>
                                    <p:anim calcmode="lin" valueType="num">
                                      <p:cBhvr additive="base">
                                        <p:cTn id="26" dur="500" fill="hold"/>
                                        <p:tgtEl>
                                          <p:spTgt spid="53255"/>
                                        </p:tgtEl>
                                        <p:attrNameLst>
                                          <p:attrName>ppt_y</p:attrName>
                                        </p:attrNameLst>
                                      </p:cBhvr>
                                      <p:tavLst>
                                        <p:tav tm="0">
                                          <p:val>
                                            <p:strVal val="0-#ppt_h/2"/>
                                          </p:val>
                                        </p:tav>
                                        <p:tav tm="100000">
                                          <p:val>
                                            <p:strVal val="#ppt_y"/>
                                          </p:val>
                                        </p:tav>
                                      </p:tavLst>
                                    </p:anim>
                                  </p:childTnLst>
                                </p:cTn>
                              </p:par>
                            </p:childTnLst>
                          </p:cTn>
                        </p:par>
                        <p:par>
                          <p:cTn id="27" fill="hold" nodeType="afterGroup">
                            <p:stCondLst>
                              <p:cond delay="6500"/>
                            </p:stCondLst>
                            <p:childTnLst>
                              <p:par>
                                <p:cTn id="28" presetID="2" presetClass="entr" presetSubtype="6" fill="hold" nodeType="afterEffect">
                                  <p:stCondLst>
                                    <p:cond delay="1000"/>
                                  </p:stCondLst>
                                  <p:childTnLst>
                                    <p:set>
                                      <p:cBhvr>
                                        <p:cTn id="29" dur="1" fill="hold">
                                          <p:stCondLst>
                                            <p:cond delay="0"/>
                                          </p:stCondLst>
                                        </p:cTn>
                                        <p:tgtEl>
                                          <p:spTgt spid="53253"/>
                                        </p:tgtEl>
                                        <p:attrNameLst>
                                          <p:attrName>style.visibility</p:attrName>
                                        </p:attrNameLst>
                                      </p:cBhvr>
                                      <p:to>
                                        <p:strVal val="visible"/>
                                      </p:to>
                                    </p:set>
                                    <p:anim calcmode="lin" valueType="num">
                                      <p:cBhvr additive="base">
                                        <p:cTn id="30" dur="500" fill="hold"/>
                                        <p:tgtEl>
                                          <p:spTgt spid="53253"/>
                                        </p:tgtEl>
                                        <p:attrNameLst>
                                          <p:attrName>ppt_x</p:attrName>
                                        </p:attrNameLst>
                                      </p:cBhvr>
                                      <p:tavLst>
                                        <p:tav tm="0">
                                          <p:val>
                                            <p:strVal val="1+#ppt_w/2"/>
                                          </p:val>
                                        </p:tav>
                                        <p:tav tm="100000">
                                          <p:val>
                                            <p:strVal val="#ppt_x"/>
                                          </p:val>
                                        </p:tav>
                                      </p:tavLst>
                                    </p:anim>
                                    <p:anim calcmode="lin" valueType="num">
                                      <p:cBhvr additive="base">
                                        <p:cTn id="31" dur="500" fill="hold"/>
                                        <p:tgtEl>
                                          <p:spTgt spid="53253"/>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8000"/>
                            </p:stCondLst>
                            <p:childTnLst>
                              <p:par>
                                <p:cTn id="33" presetID="2" presetClass="entr" presetSubtype="12" fill="hold" nodeType="afterEffect">
                                  <p:stCondLst>
                                    <p:cond delay="1000"/>
                                  </p:stCondLst>
                                  <p:childTnLst>
                                    <p:set>
                                      <p:cBhvr>
                                        <p:cTn id="34" dur="1" fill="hold">
                                          <p:stCondLst>
                                            <p:cond delay="0"/>
                                          </p:stCondLst>
                                        </p:cTn>
                                        <p:tgtEl>
                                          <p:spTgt spid="53252"/>
                                        </p:tgtEl>
                                        <p:attrNameLst>
                                          <p:attrName>style.visibility</p:attrName>
                                        </p:attrNameLst>
                                      </p:cBhvr>
                                      <p:to>
                                        <p:strVal val="visible"/>
                                      </p:to>
                                    </p:set>
                                    <p:anim calcmode="lin" valueType="num">
                                      <p:cBhvr additive="base">
                                        <p:cTn id="35" dur="500" fill="hold"/>
                                        <p:tgtEl>
                                          <p:spTgt spid="53252"/>
                                        </p:tgtEl>
                                        <p:attrNameLst>
                                          <p:attrName>ppt_x</p:attrName>
                                        </p:attrNameLst>
                                      </p:cBhvr>
                                      <p:tavLst>
                                        <p:tav tm="0">
                                          <p:val>
                                            <p:strVal val="0-#ppt_w/2"/>
                                          </p:val>
                                        </p:tav>
                                        <p:tav tm="100000">
                                          <p:val>
                                            <p:strVal val="#ppt_x"/>
                                          </p:val>
                                        </p:tav>
                                      </p:tavLst>
                                    </p:anim>
                                    <p:anim calcmode="lin" valueType="num">
                                      <p:cBhvr additive="base">
                                        <p:cTn id="36"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animBg="1"/>
      <p:bldP spid="53257" grpId="0" animBg="1"/>
      <p:bldP spid="532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578" name="Rectangle 3"/>
          <p:cNvSpPr>
            <a:spLocks noGrp="1" noChangeArrowheads="1"/>
          </p:cNvSpPr>
          <p:nvPr>
            <p:ph idx="1"/>
          </p:nvPr>
        </p:nvSpPr>
        <p:spPr>
          <a:xfrm>
            <a:off x="5580063" y="6524625"/>
            <a:ext cx="2876550" cy="333375"/>
          </a:xfrm>
        </p:spPr>
        <p:txBody>
          <a:bodyPr/>
          <a:lstStyle/>
          <a:p>
            <a:pPr eaLnBrk="1" hangingPunct="1">
              <a:lnSpc>
                <a:spcPct val="80000"/>
              </a:lnSpc>
              <a:buFontTx/>
              <a:buNone/>
            </a:pPr>
            <a:r>
              <a:rPr lang="en-GB" altLang="en-US" sz="1800" smtClean="0">
                <a:solidFill>
                  <a:srgbClr val="0066FF"/>
                </a:solidFill>
                <a:latin typeface="Verdana" pitchFamily="34" charset="0"/>
              </a:rPr>
              <a:t> </a:t>
            </a:r>
            <a:endParaRPr lang="en-US" altLang="en-US" sz="1800" smtClean="0">
              <a:solidFill>
                <a:srgbClr val="0066FF"/>
              </a:solidFill>
              <a:latin typeface="Verdana" pitchFamily="34" charset="0"/>
            </a:endParaRPr>
          </a:p>
        </p:txBody>
      </p:sp>
      <p:pic>
        <p:nvPicPr>
          <p:cNvPr id="55301" name="Picture 5" descr="the-new-year"/>
          <p:cNvPicPr>
            <a:picLocks noChangeAspect="1" noChangeArrowheads="1"/>
          </p:cNvPicPr>
          <p:nvPr/>
        </p:nvPicPr>
        <p:blipFill>
          <a:blip r:embed="rId3"/>
          <a:srcRect/>
          <a:stretch>
            <a:fillRect/>
          </a:stretch>
        </p:blipFill>
        <p:spPr bwMode="auto">
          <a:xfrm>
            <a:off x="0" y="0"/>
            <a:ext cx="2051050" cy="1822450"/>
          </a:xfrm>
          <a:prstGeom prst="rect">
            <a:avLst/>
          </a:prstGeom>
          <a:noFill/>
          <a:ln w="9525">
            <a:noFill/>
            <a:miter lim="800000"/>
            <a:headEnd/>
            <a:tailEnd/>
          </a:ln>
        </p:spPr>
      </p:pic>
      <p:pic>
        <p:nvPicPr>
          <p:cNvPr id="55302" name="Picture 6" descr="Picture5"/>
          <p:cNvPicPr>
            <a:picLocks noChangeAspect="1" noChangeArrowheads="1"/>
          </p:cNvPicPr>
          <p:nvPr/>
        </p:nvPicPr>
        <p:blipFill>
          <a:blip r:embed="rId4"/>
          <a:srcRect/>
          <a:stretch>
            <a:fillRect/>
          </a:stretch>
        </p:blipFill>
        <p:spPr bwMode="auto">
          <a:xfrm>
            <a:off x="2843213" y="4797425"/>
            <a:ext cx="3059112" cy="2060575"/>
          </a:xfrm>
          <a:prstGeom prst="rect">
            <a:avLst/>
          </a:prstGeom>
          <a:noFill/>
          <a:ln w="9525">
            <a:noFill/>
            <a:miter lim="800000"/>
            <a:headEnd/>
            <a:tailEnd/>
          </a:ln>
        </p:spPr>
      </p:pic>
      <p:sp>
        <p:nvSpPr>
          <p:cNvPr id="24581" name="WordArt 7"/>
          <p:cNvSpPr>
            <a:spLocks noChangeArrowheads="1" noChangeShapeType="1" noTextEdit="1"/>
          </p:cNvSpPr>
          <p:nvPr/>
        </p:nvSpPr>
        <p:spPr bwMode="auto">
          <a:xfrm>
            <a:off x="1066800" y="990600"/>
            <a:ext cx="6581775" cy="2568575"/>
          </a:xfrm>
          <a:prstGeom prst="rect">
            <a:avLst/>
          </a:prstGeom>
        </p:spPr>
        <p:txBody>
          <a:bodyPr wrap="none" fromWordArt="1">
            <a:prstTxWarp prst="textSlantUp">
              <a:avLst>
                <a:gd name="adj" fmla="val 1736"/>
              </a:avLst>
            </a:prstTxWarp>
          </a:bodyPr>
          <a:lstStyle/>
          <a:p>
            <a:pPr algn="ctr"/>
            <a:r>
              <a:rPr lang="en-US" sz="32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Fourth day </a:t>
            </a:r>
          </a:p>
          <a:p>
            <a:pPr algn="ctr"/>
            <a:r>
              <a:rPr lang="en-US" sz="32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“PADWA / VARSHAPRATIPADA” </a:t>
            </a:r>
          </a:p>
          <a:p>
            <a:pPr algn="ctr"/>
            <a:r>
              <a:rPr lang="en-US" sz="32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Coronation of King Vikramaditya </a:t>
            </a:r>
          </a:p>
          <a:p>
            <a:pPr algn="ctr"/>
            <a:r>
              <a:rPr lang="en-US" sz="32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Vikaram-Calendar started from this day</a:t>
            </a:r>
          </a:p>
        </p:txBody>
      </p:sp>
    </p:spTree>
  </p:cSld>
  <p:clrMapOvr>
    <a:masterClrMapping/>
  </p:clrMapOvr>
  <p:transition spd="med" advClick="0" advTm="1134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55302"/>
                                        </p:tgtEl>
                                        <p:attrNameLst>
                                          <p:attrName>style.visibility</p:attrName>
                                        </p:attrNameLst>
                                      </p:cBhvr>
                                      <p:to>
                                        <p:strVal val="visible"/>
                                      </p:to>
                                    </p:set>
                                    <p:anim calcmode="lin" valueType="num">
                                      <p:cBhvr additive="base">
                                        <p:cTn id="7" dur="3000" fill="hold"/>
                                        <p:tgtEl>
                                          <p:spTgt spid="55302"/>
                                        </p:tgtEl>
                                        <p:attrNameLst>
                                          <p:attrName>ppt_x</p:attrName>
                                        </p:attrNameLst>
                                      </p:cBhvr>
                                      <p:tavLst>
                                        <p:tav tm="0">
                                          <p:val>
                                            <p:strVal val="#ppt_x"/>
                                          </p:val>
                                        </p:tav>
                                        <p:tav tm="100000">
                                          <p:val>
                                            <p:strVal val="#ppt_x"/>
                                          </p:val>
                                        </p:tav>
                                      </p:tavLst>
                                    </p:anim>
                                    <p:anim calcmode="lin" valueType="num">
                                      <p:cBhvr additive="base">
                                        <p:cTn id="8" dur="3000" fill="hold"/>
                                        <p:tgtEl>
                                          <p:spTgt spid="55302"/>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3000"/>
                            </p:stCondLst>
                            <p:childTnLst>
                              <p:par>
                                <p:cTn id="10" presetID="3" presetClass="entr" presetSubtype="10" fill="hold" nodeType="afterEffect">
                                  <p:stCondLst>
                                    <p:cond delay="0"/>
                                  </p:stCondLst>
                                  <p:childTnLst>
                                    <p:set>
                                      <p:cBhvr>
                                        <p:cTn id="11" dur="1" fill="hold">
                                          <p:stCondLst>
                                            <p:cond delay="0"/>
                                          </p:stCondLst>
                                        </p:cTn>
                                        <p:tgtEl>
                                          <p:spTgt spid="55301"/>
                                        </p:tgtEl>
                                        <p:attrNameLst>
                                          <p:attrName>style.visibility</p:attrName>
                                        </p:attrNameLst>
                                      </p:cBhvr>
                                      <p:to>
                                        <p:strVal val="visible"/>
                                      </p:to>
                                    </p:set>
                                    <p:animEffect transition="in" filter="blinds(horizontal)">
                                      <p:cBhvr>
                                        <p:cTn id="12" dur="30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7347" name="Picture 3" descr="bhai-duj"/>
          <p:cNvPicPr>
            <a:picLocks noChangeAspect="1" noChangeArrowheads="1"/>
          </p:cNvPicPr>
          <p:nvPr/>
        </p:nvPicPr>
        <p:blipFill>
          <a:blip r:embed="rId3"/>
          <a:srcRect/>
          <a:stretch>
            <a:fillRect/>
          </a:stretch>
        </p:blipFill>
        <p:spPr bwMode="auto">
          <a:xfrm>
            <a:off x="0" y="0"/>
            <a:ext cx="2143125" cy="1819275"/>
          </a:xfrm>
          <a:prstGeom prst="rect">
            <a:avLst/>
          </a:prstGeom>
          <a:noFill/>
          <a:ln w="9525">
            <a:noFill/>
            <a:miter lim="800000"/>
            <a:headEnd/>
            <a:tailEnd/>
          </a:ln>
        </p:spPr>
      </p:pic>
      <p:pic>
        <p:nvPicPr>
          <p:cNvPr id="57349" name="Picture 5" descr="diwali-aarti"/>
          <p:cNvPicPr>
            <a:picLocks noChangeAspect="1" noChangeArrowheads="1"/>
          </p:cNvPicPr>
          <p:nvPr/>
        </p:nvPicPr>
        <p:blipFill>
          <a:blip r:embed="rId4"/>
          <a:srcRect/>
          <a:stretch>
            <a:fillRect/>
          </a:stretch>
        </p:blipFill>
        <p:spPr bwMode="auto">
          <a:xfrm>
            <a:off x="0" y="5157788"/>
            <a:ext cx="1763713" cy="1700212"/>
          </a:xfrm>
          <a:prstGeom prst="rect">
            <a:avLst/>
          </a:prstGeom>
          <a:noFill/>
          <a:ln w="9525">
            <a:noFill/>
            <a:miter lim="800000"/>
            <a:headEnd/>
            <a:tailEnd/>
          </a:ln>
        </p:spPr>
      </p:pic>
      <p:pic>
        <p:nvPicPr>
          <p:cNvPr id="57350" name="Picture 6" descr="diwali-aarti1"/>
          <p:cNvPicPr>
            <a:picLocks noChangeAspect="1" noChangeArrowheads="1"/>
          </p:cNvPicPr>
          <p:nvPr/>
        </p:nvPicPr>
        <p:blipFill>
          <a:blip r:embed="rId5"/>
          <a:srcRect/>
          <a:stretch>
            <a:fillRect/>
          </a:stretch>
        </p:blipFill>
        <p:spPr bwMode="auto">
          <a:xfrm>
            <a:off x="7000875" y="0"/>
            <a:ext cx="2143125" cy="1819275"/>
          </a:xfrm>
          <a:prstGeom prst="rect">
            <a:avLst/>
          </a:prstGeom>
          <a:noFill/>
          <a:ln w="9525">
            <a:noFill/>
            <a:miter lim="800000"/>
            <a:headEnd/>
            <a:tailEnd/>
          </a:ln>
        </p:spPr>
      </p:pic>
      <p:sp>
        <p:nvSpPr>
          <p:cNvPr id="57351" name="WordArt 7"/>
          <p:cNvSpPr>
            <a:spLocks noChangeArrowheads="1" noChangeShapeType="1" noTextEdit="1"/>
          </p:cNvSpPr>
          <p:nvPr/>
        </p:nvSpPr>
        <p:spPr bwMode="auto">
          <a:xfrm>
            <a:off x="1604963" y="307975"/>
            <a:ext cx="5611812" cy="2359025"/>
          </a:xfrm>
          <a:prstGeom prst="rect">
            <a:avLst/>
          </a:prstGeom>
        </p:spPr>
        <p:txBody>
          <a:bodyPr wrap="none" fromWordArt="1">
            <a:prstTxWarp prst="textPlain">
              <a:avLst>
                <a:gd name="adj" fmla="val 50000"/>
              </a:avLst>
            </a:prstTxWarp>
          </a:bodyPr>
          <a:lstStyle/>
          <a:p>
            <a:pPr algn="ctr"/>
            <a:r>
              <a:rPr lang="en-US" sz="3200" kern="10">
                <a:ln w="12700">
                  <a:solidFill>
                    <a:srgbClr val="3333CC"/>
                  </a:solidFill>
                  <a:round/>
                  <a:headEnd/>
                  <a:tailEnd/>
                </a:ln>
                <a:solidFill>
                  <a:srgbClr val="B2B2B2">
                    <a:alpha val="50195"/>
                  </a:srgbClr>
                </a:solidFill>
                <a:effectLst>
                  <a:outerShdw dist="45791" dir="2021404" algn="ctr" rotWithShape="0">
                    <a:srgbClr val="9999FF"/>
                  </a:outerShdw>
                </a:effectLst>
                <a:latin typeface="Arial Black"/>
              </a:rPr>
              <a:t>Fifth day </a:t>
            </a:r>
          </a:p>
          <a:p>
            <a:pPr algn="ctr"/>
            <a:r>
              <a:rPr lang="en-US" sz="3200" kern="10">
                <a:ln w="12700">
                  <a:solidFill>
                    <a:srgbClr val="3333CC"/>
                  </a:solidFill>
                  <a:round/>
                  <a:headEnd/>
                  <a:tailEnd/>
                </a:ln>
                <a:solidFill>
                  <a:srgbClr val="B2B2B2">
                    <a:alpha val="50195"/>
                  </a:srgbClr>
                </a:solidFill>
                <a:effectLst>
                  <a:outerShdw dist="45791" dir="2021404" algn="ctr" rotWithShape="0">
                    <a:srgbClr val="9999FF"/>
                  </a:outerShdw>
                </a:effectLst>
                <a:latin typeface="Arial Black"/>
              </a:rPr>
              <a:t>“Bhau Beej/Bhaiya Dooj”</a:t>
            </a:r>
          </a:p>
        </p:txBody>
      </p:sp>
      <p:sp>
        <p:nvSpPr>
          <p:cNvPr id="57352" name="WordArt 8"/>
          <p:cNvSpPr>
            <a:spLocks noChangeArrowheads="1" noChangeShapeType="1" noTextEdit="1"/>
          </p:cNvSpPr>
          <p:nvPr/>
        </p:nvSpPr>
        <p:spPr bwMode="auto">
          <a:xfrm rot="367068">
            <a:off x="1547813" y="2565400"/>
            <a:ext cx="5616575" cy="1871663"/>
          </a:xfrm>
          <a:prstGeom prst="rect">
            <a:avLst/>
          </a:prstGeom>
        </p:spPr>
        <p:txBody>
          <a:bodyPr wrap="none" fromWordArt="1">
            <a:prstTxWarp prst="textSlantUp">
              <a:avLst>
                <a:gd name="adj" fmla="val 32056"/>
              </a:avLst>
            </a:prstTxWarp>
          </a:bodyPr>
          <a:lstStyle/>
          <a:p>
            <a:pPr algn="ctr"/>
            <a:r>
              <a:rPr lang="en-US" sz="1600" kern="10">
                <a:ln w="9525">
                  <a:solidFill>
                    <a:srgbClr val="CC99FF"/>
                  </a:solidFill>
                  <a:round/>
                  <a:headEnd/>
                  <a:tailEnd/>
                </a:ln>
                <a:gradFill rotWithShape="1">
                  <a:gsLst>
                    <a:gs pos="0">
                      <a:srgbClr val="6600CC"/>
                    </a:gs>
                    <a:gs pos="100000">
                      <a:srgbClr val="CC00CC"/>
                    </a:gs>
                  </a:gsLst>
                  <a:lin ang="4980000" scaled="1"/>
                </a:gradFill>
                <a:effectLst>
                  <a:outerShdw dist="53882" dir="2700000" algn="ctr" rotWithShape="0">
                    <a:srgbClr val="9999FF">
                      <a:alpha val="79999"/>
                    </a:srgbClr>
                  </a:outerShdw>
                </a:effectLst>
                <a:latin typeface="Impact"/>
              </a:rPr>
              <a:t>Sister puts a sacred mark </a:t>
            </a:r>
          </a:p>
          <a:p>
            <a:pPr algn="ctr"/>
            <a:r>
              <a:rPr lang="en-US" sz="1600" kern="10">
                <a:ln w="9525">
                  <a:solidFill>
                    <a:srgbClr val="CC99FF"/>
                  </a:solidFill>
                  <a:round/>
                  <a:headEnd/>
                  <a:tailEnd/>
                </a:ln>
                <a:gradFill rotWithShape="1">
                  <a:gsLst>
                    <a:gs pos="0">
                      <a:srgbClr val="6600CC"/>
                    </a:gs>
                    <a:gs pos="100000">
                      <a:srgbClr val="CC00CC"/>
                    </a:gs>
                  </a:gsLst>
                  <a:lin ang="4980000" scaled="1"/>
                </a:gradFill>
                <a:effectLst>
                  <a:outerShdw dist="53882" dir="2700000" algn="ctr" rotWithShape="0">
                    <a:srgbClr val="9999FF">
                      <a:alpha val="79999"/>
                    </a:srgbClr>
                  </a:outerShdw>
                </a:effectLst>
                <a:latin typeface="Impact"/>
              </a:rPr>
              <a:t>on her brother's forehead </a:t>
            </a:r>
          </a:p>
          <a:p>
            <a:pPr algn="ctr"/>
            <a:r>
              <a:rPr lang="en-US" sz="1600" kern="10">
                <a:ln w="9525">
                  <a:solidFill>
                    <a:srgbClr val="CC99FF"/>
                  </a:solidFill>
                  <a:round/>
                  <a:headEnd/>
                  <a:tailEnd/>
                </a:ln>
                <a:gradFill rotWithShape="1">
                  <a:gsLst>
                    <a:gs pos="0">
                      <a:srgbClr val="6600CC"/>
                    </a:gs>
                    <a:gs pos="100000">
                      <a:srgbClr val="CC00CC"/>
                    </a:gs>
                  </a:gsLst>
                  <a:lin ang="4980000" scaled="1"/>
                </a:gradFill>
                <a:effectLst>
                  <a:outerShdw dist="53882" dir="2700000" algn="ctr" rotWithShape="0">
                    <a:srgbClr val="9999FF">
                      <a:alpha val="79999"/>
                    </a:srgbClr>
                  </a:outerShdw>
                </a:effectLst>
                <a:latin typeface="Impact"/>
              </a:rPr>
              <a:t>and prays for his long life </a:t>
            </a:r>
          </a:p>
          <a:p>
            <a:pPr algn="ctr"/>
            <a:r>
              <a:rPr lang="en-US" sz="1600" kern="10">
                <a:ln w="9525">
                  <a:solidFill>
                    <a:srgbClr val="CC99FF"/>
                  </a:solidFill>
                  <a:round/>
                  <a:headEnd/>
                  <a:tailEnd/>
                </a:ln>
                <a:gradFill rotWithShape="1">
                  <a:gsLst>
                    <a:gs pos="0">
                      <a:srgbClr val="6600CC"/>
                    </a:gs>
                    <a:gs pos="100000">
                      <a:srgbClr val="CC00CC"/>
                    </a:gs>
                  </a:gsLst>
                  <a:lin ang="4980000" scaled="1"/>
                </a:gradFill>
                <a:effectLst>
                  <a:outerShdw dist="53882" dir="2700000" algn="ctr" rotWithShape="0">
                    <a:srgbClr val="9999FF">
                      <a:alpha val="79999"/>
                    </a:srgbClr>
                  </a:outerShdw>
                </a:effectLst>
                <a:latin typeface="Impact"/>
              </a:rPr>
              <a:t>and prosperity</a:t>
            </a:r>
          </a:p>
        </p:txBody>
      </p:sp>
      <p:sp>
        <p:nvSpPr>
          <p:cNvPr id="57353" name="WordArt 9"/>
          <p:cNvSpPr>
            <a:spLocks noChangeArrowheads="1" noChangeShapeType="1" noTextEdit="1"/>
          </p:cNvSpPr>
          <p:nvPr/>
        </p:nvSpPr>
        <p:spPr bwMode="auto">
          <a:xfrm>
            <a:off x="1042988" y="4437063"/>
            <a:ext cx="7199312" cy="896937"/>
          </a:xfrm>
          <a:prstGeom prst="rect">
            <a:avLst/>
          </a:prstGeom>
        </p:spPr>
        <p:txBody>
          <a:bodyPr wrap="none" fromWordArt="1">
            <a:prstTxWarp prst="textSlantUp">
              <a:avLst>
                <a:gd name="adj" fmla="val 5745"/>
              </a:avLst>
            </a:prstTxWarp>
          </a:bodyPr>
          <a:lstStyle/>
          <a:p>
            <a:pPr algn="ctr"/>
            <a:r>
              <a:rPr lang="en-US" sz="14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Brothers give their sisters</a:t>
            </a:r>
          </a:p>
          <a:p>
            <a:pPr algn="ctr"/>
            <a:r>
              <a:rPr lang="en-US" sz="1400"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presents in return.</a:t>
            </a:r>
          </a:p>
        </p:txBody>
      </p:sp>
    </p:spTree>
  </p:cSld>
  <p:clrMapOvr>
    <a:masterClrMapping/>
  </p:clrMapOvr>
  <p:transition spd="med" advClick="0" advTm="1729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1000"/>
                                  </p:stCondLst>
                                  <p:childTnLst>
                                    <p:set>
                                      <p:cBhvr>
                                        <p:cTn id="6" dur="1" fill="hold">
                                          <p:stCondLst>
                                            <p:cond delay="0"/>
                                          </p:stCondLst>
                                        </p:cTn>
                                        <p:tgtEl>
                                          <p:spTgt spid="57351"/>
                                        </p:tgtEl>
                                        <p:attrNameLst>
                                          <p:attrName>style.visibility</p:attrName>
                                        </p:attrNameLst>
                                      </p:cBhvr>
                                      <p:to>
                                        <p:strVal val="visible"/>
                                      </p:to>
                                    </p:set>
                                    <p:anim calcmode="lin" valueType="num">
                                      <p:cBhvr>
                                        <p:cTn id="7" dur="1000" fill="hold"/>
                                        <p:tgtEl>
                                          <p:spTgt spid="57351"/>
                                        </p:tgtEl>
                                        <p:attrNameLst>
                                          <p:attrName>ppt_w</p:attrName>
                                        </p:attrNameLst>
                                      </p:cBhvr>
                                      <p:tavLst>
                                        <p:tav tm="0">
                                          <p:val>
                                            <p:fltVal val="0"/>
                                          </p:val>
                                        </p:tav>
                                        <p:tav tm="100000">
                                          <p:val>
                                            <p:strVal val="#ppt_w"/>
                                          </p:val>
                                        </p:tav>
                                      </p:tavLst>
                                    </p:anim>
                                    <p:anim calcmode="lin" valueType="num">
                                      <p:cBhvr>
                                        <p:cTn id="8" dur="1000" fill="hold"/>
                                        <p:tgtEl>
                                          <p:spTgt spid="57351"/>
                                        </p:tgtEl>
                                        <p:attrNameLst>
                                          <p:attrName>ppt_h</p:attrName>
                                        </p:attrNameLst>
                                      </p:cBhvr>
                                      <p:tavLst>
                                        <p:tav tm="0">
                                          <p:val>
                                            <p:fltVal val="0"/>
                                          </p:val>
                                        </p:tav>
                                        <p:tav tm="100000">
                                          <p:val>
                                            <p:strVal val="#ppt_h"/>
                                          </p:val>
                                        </p:tav>
                                      </p:tavLst>
                                    </p:anim>
                                    <p:anim calcmode="lin" valueType="num">
                                      <p:cBhvr>
                                        <p:cTn id="9" dur="1000" fill="hold"/>
                                        <p:tgtEl>
                                          <p:spTgt spid="5735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7351"/>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2000"/>
                            </p:stCondLst>
                            <p:childTnLst>
                              <p:par>
                                <p:cTn id="12" presetID="5" presetClass="entr" presetSubtype="5" fill="hold" grpId="0" nodeType="afterEffect">
                                  <p:stCondLst>
                                    <p:cond delay="1000"/>
                                  </p:stCondLst>
                                  <p:childTnLst>
                                    <p:set>
                                      <p:cBhvr>
                                        <p:cTn id="13" dur="1" fill="hold">
                                          <p:stCondLst>
                                            <p:cond delay="0"/>
                                          </p:stCondLst>
                                        </p:cTn>
                                        <p:tgtEl>
                                          <p:spTgt spid="57352"/>
                                        </p:tgtEl>
                                        <p:attrNameLst>
                                          <p:attrName>style.visibility</p:attrName>
                                        </p:attrNameLst>
                                      </p:cBhvr>
                                      <p:to>
                                        <p:strVal val="visible"/>
                                      </p:to>
                                    </p:set>
                                    <p:animEffect transition="in" filter="checkerboard(down)">
                                      <p:cBhvr>
                                        <p:cTn id="14" dur="500"/>
                                        <p:tgtEl>
                                          <p:spTgt spid="57352"/>
                                        </p:tgtEl>
                                      </p:cBhvr>
                                    </p:animEffect>
                                  </p:childTnLst>
                                </p:cTn>
                              </p:par>
                            </p:childTnLst>
                          </p:cTn>
                        </p:par>
                        <p:par>
                          <p:cTn id="15" fill="hold" nodeType="afterGroup">
                            <p:stCondLst>
                              <p:cond delay="3500"/>
                            </p:stCondLst>
                            <p:childTnLst>
                              <p:par>
                                <p:cTn id="16" presetID="3" presetClass="entr" presetSubtype="10" fill="hold" grpId="0" nodeType="afterEffect">
                                  <p:stCondLst>
                                    <p:cond delay="1000"/>
                                  </p:stCondLst>
                                  <p:childTnLst>
                                    <p:set>
                                      <p:cBhvr>
                                        <p:cTn id="17" dur="1" fill="hold">
                                          <p:stCondLst>
                                            <p:cond delay="0"/>
                                          </p:stCondLst>
                                        </p:cTn>
                                        <p:tgtEl>
                                          <p:spTgt spid="57353"/>
                                        </p:tgtEl>
                                        <p:attrNameLst>
                                          <p:attrName>style.visibility</p:attrName>
                                        </p:attrNameLst>
                                      </p:cBhvr>
                                      <p:to>
                                        <p:strVal val="visible"/>
                                      </p:to>
                                    </p:set>
                                    <p:animEffect transition="in" filter="blinds(horizontal)">
                                      <p:cBhvr>
                                        <p:cTn id="18" dur="500"/>
                                        <p:tgtEl>
                                          <p:spTgt spid="57353"/>
                                        </p:tgtEl>
                                      </p:cBhvr>
                                    </p:animEffect>
                                  </p:childTnLst>
                                </p:cTn>
                              </p:par>
                            </p:childTnLst>
                          </p:cTn>
                        </p:par>
                        <p:par>
                          <p:cTn id="19" fill="hold" nodeType="afterGroup">
                            <p:stCondLst>
                              <p:cond delay="5000"/>
                            </p:stCondLst>
                            <p:childTnLst>
                              <p:par>
                                <p:cTn id="20" presetID="7" presetClass="entr" presetSubtype="1" fill="hold" nodeType="afterEffect">
                                  <p:stCondLst>
                                    <p:cond delay="1000"/>
                                  </p:stCondLst>
                                  <p:childTnLst>
                                    <p:set>
                                      <p:cBhvr>
                                        <p:cTn id="21" dur="1" fill="hold">
                                          <p:stCondLst>
                                            <p:cond delay="0"/>
                                          </p:stCondLst>
                                        </p:cTn>
                                        <p:tgtEl>
                                          <p:spTgt spid="57347"/>
                                        </p:tgtEl>
                                        <p:attrNameLst>
                                          <p:attrName>style.visibility</p:attrName>
                                        </p:attrNameLst>
                                      </p:cBhvr>
                                      <p:to>
                                        <p:strVal val="visible"/>
                                      </p:to>
                                    </p:set>
                                    <p:anim calcmode="lin" valueType="num">
                                      <p:cBhvr additive="base">
                                        <p:cTn id="22" dur="5000" fill="hold"/>
                                        <p:tgtEl>
                                          <p:spTgt spid="57347"/>
                                        </p:tgtEl>
                                        <p:attrNameLst>
                                          <p:attrName>ppt_x</p:attrName>
                                        </p:attrNameLst>
                                      </p:cBhvr>
                                      <p:tavLst>
                                        <p:tav tm="0">
                                          <p:val>
                                            <p:strVal val="#ppt_x"/>
                                          </p:val>
                                        </p:tav>
                                        <p:tav tm="100000">
                                          <p:val>
                                            <p:strVal val="#ppt_x"/>
                                          </p:val>
                                        </p:tav>
                                      </p:tavLst>
                                    </p:anim>
                                    <p:anim calcmode="lin" valueType="num">
                                      <p:cBhvr additive="base">
                                        <p:cTn id="23" dur="5000" fill="hold"/>
                                        <p:tgtEl>
                                          <p:spTgt spid="57347"/>
                                        </p:tgtEl>
                                        <p:attrNameLst>
                                          <p:attrName>ppt_y</p:attrName>
                                        </p:attrNameLst>
                                      </p:cBhvr>
                                      <p:tavLst>
                                        <p:tav tm="0">
                                          <p:val>
                                            <p:strVal val="0-#ppt_h/2"/>
                                          </p:val>
                                        </p:tav>
                                        <p:tav tm="100000">
                                          <p:val>
                                            <p:strVal val="#ppt_y"/>
                                          </p:val>
                                        </p:tav>
                                      </p:tavLst>
                                    </p:anim>
                                  </p:childTnLst>
                                </p:cTn>
                              </p:par>
                            </p:childTnLst>
                          </p:cTn>
                        </p:par>
                        <p:par>
                          <p:cTn id="24" fill="hold" nodeType="afterGroup">
                            <p:stCondLst>
                              <p:cond delay="11000"/>
                            </p:stCondLst>
                            <p:childTnLst>
                              <p:par>
                                <p:cTn id="25" presetID="16" presetClass="entr" presetSubtype="26" fill="hold" nodeType="afterEffect">
                                  <p:stCondLst>
                                    <p:cond delay="1000"/>
                                  </p:stCondLst>
                                  <p:childTnLst>
                                    <p:set>
                                      <p:cBhvr>
                                        <p:cTn id="26" dur="1" fill="hold">
                                          <p:stCondLst>
                                            <p:cond delay="0"/>
                                          </p:stCondLst>
                                        </p:cTn>
                                        <p:tgtEl>
                                          <p:spTgt spid="57349"/>
                                        </p:tgtEl>
                                        <p:attrNameLst>
                                          <p:attrName>style.visibility</p:attrName>
                                        </p:attrNameLst>
                                      </p:cBhvr>
                                      <p:to>
                                        <p:strVal val="visible"/>
                                      </p:to>
                                    </p:set>
                                    <p:animEffect transition="in" filter="barn(inHorizontal)">
                                      <p:cBhvr>
                                        <p:cTn id="27" dur="500"/>
                                        <p:tgtEl>
                                          <p:spTgt spid="57349"/>
                                        </p:tgtEl>
                                      </p:cBhvr>
                                    </p:animEffect>
                                  </p:childTnLst>
                                </p:cTn>
                              </p:par>
                            </p:childTnLst>
                          </p:cTn>
                        </p:par>
                        <p:par>
                          <p:cTn id="28" fill="hold" nodeType="afterGroup">
                            <p:stCondLst>
                              <p:cond delay="12500"/>
                            </p:stCondLst>
                            <p:childTnLst>
                              <p:par>
                                <p:cTn id="29" presetID="2" presetClass="entr" presetSubtype="8" fill="hold" nodeType="afterEffect">
                                  <p:stCondLst>
                                    <p:cond delay="1000"/>
                                  </p:stCondLst>
                                  <p:childTnLst>
                                    <p:set>
                                      <p:cBhvr>
                                        <p:cTn id="30" dur="1" fill="hold">
                                          <p:stCondLst>
                                            <p:cond delay="0"/>
                                          </p:stCondLst>
                                        </p:cTn>
                                        <p:tgtEl>
                                          <p:spTgt spid="57350"/>
                                        </p:tgtEl>
                                        <p:attrNameLst>
                                          <p:attrName>style.visibility</p:attrName>
                                        </p:attrNameLst>
                                      </p:cBhvr>
                                      <p:to>
                                        <p:strVal val="visible"/>
                                      </p:to>
                                    </p:set>
                                    <p:anim calcmode="lin" valueType="num">
                                      <p:cBhvr additive="base">
                                        <p:cTn id="31" dur="500" fill="hold"/>
                                        <p:tgtEl>
                                          <p:spTgt spid="57350"/>
                                        </p:tgtEl>
                                        <p:attrNameLst>
                                          <p:attrName>ppt_x</p:attrName>
                                        </p:attrNameLst>
                                      </p:cBhvr>
                                      <p:tavLst>
                                        <p:tav tm="0">
                                          <p:val>
                                            <p:strVal val="0-#ppt_w/2"/>
                                          </p:val>
                                        </p:tav>
                                        <p:tav tm="100000">
                                          <p:val>
                                            <p:strVal val="#ppt_x"/>
                                          </p:val>
                                        </p:tav>
                                      </p:tavLst>
                                    </p:anim>
                                    <p:anim calcmode="lin" valueType="num">
                                      <p:cBhvr additive="base">
                                        <p:cTn id="32" dur="500" fill="hold"/>
                                        <p:tgtEl>
                                          <p:spTgt spid="573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1" grpId="0" animBg="1"/>
      <p:bldP spid="57352" grpId="0" animBg="1"/>
      <p:bldP spid="573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fontAlgn="auto" hangingPunct="1">
              <a:spcAft>
                <a:spcPts val="0"/>
              </a:spcAft>
              <a:defRPr/>
            </a:pPr>
            <a:r>
              <a:rPr lang="en-GB" altLang="en-US"/>
              <a:t>Lights-Lamps and Fireworks</a:t>
            </a:r>
            <a:endParaRPr lang="en-US" altLang="en-US"/>
          </a:p>
        </p:txBody>
      </p:sp>
      <p:pic>
        <p:nvPicPr>
          <p:cNvPr id="58373" name="Picture 5" descr="Lamps2"/>
          <p:cNvPicPr>
            <a:picLocks noGrp="1" noChangeAspect="1" noChangeArrowheads="1"/>
          </p:cNvPicPr>
          <p:nvPr>
            <p:ph sz="quarter" idx="3"/>
          </p:nvPr>
        </p:nvPicPr>
        <p:blipFill>
          <a:blip r:embed="rId2"/>
          <a:srcRect/>
          <a:stretch>
            <a:fillRect/>
          </a:stretch>
        </p:blipFill>
        <p:spPr>
          <a:xfrm>
            <a:off x="3362325" y="1905000"/>
            <a:ext cx="3275013" cy="2373313"/>
          </a:xfrm>
          <a:noFill/>
        </p:spPr>
      </p:pic>
      <p:pic>
        <p:nvPicPr>
          <p:cNvPr id="26628" name="Picture 2" descr="Image result for happy diwali"/>
          <p:cNvPicPr>
            <a:picLocks noChangeAspect="1" noChangeArrowheads="1"/>
          </p:cNvPicPr>
          <p:nvPr/>
        </p:nvPicPr>
        <p:blipFill>
          <a:blip r:embed="rId3"/>
          <a:srcRect/>
          <a:stretch>
            <a:fillRect/>
          </a:stretch>
        </p:blipFill>
        <p:spPr bwMode="auto">
          <a:xfrm>
            <a:off x="381000" y="4206875"/>
            <a:ext cx="6223000" cy="2447925"/>
          </a:xfrm>
          <a:prstGeom prst="rect">
            <a:avLst/>
          </a:prstGeom>
          <a:noFill/>
          <a:ln w="9525">
            <a:noFill/>
            <a:miter lim="800000"/>
            <a:headEnd/>
            <a:tailEnd/>
          </a:ln>
        </p:spPr>
      </p:pic>
      <p:pic>
        <p:nvPicPr>
          <p:cNvPr id="26629" name="Picture 4" descr="Image result for fireworks images"/>
          <p:cNvPicPr>
            <a:picLocks noChangeAspect="1" noChangeArrowheads="1"/>
          </p:cNvPicPr>
          <p:nvPr/>
        </p:nvPicPr>
        <p:blipFill>
          <a:blip r:embed="rId4"/>
          <a:srcRect/>
          <a:stretch>
            <a:fillRect/>
          </a:stretch>
        </p:blipFill>
        <p:spPr bwMode="auto">
          <a:xfrm>
            <a:off x="346075" y="1905000"/>
            <a:ext cx="3452813" cy="2301875"/>
          </a:xfrm>
          <a:prstGeom prst="rect">
            <a:avLst/>
          </a:prstGeom>
          <a:noFill/>
          <a:ln w="9525">
            <a:noFill/>
            <a:miter lim="800000"/>
            <a:headEnd/>
            <a:tailEnd/>
          </a:ln>
        </p:spPr>
      </p:pic>
      <p:pic>
        <p:nvPicPr>
          <p:cNvPr id="26630" name="Picture 6" descr="Image result for diwali fireworks images"/>
          <p:cNvPicPr>
            <a:picLocks noChangeAspect="1" noChangeArrowheads="1"/>
          </p:cNvPicPr>
          <p:nvPr/>
        </p:nvPicPr>
        <p:blipFill>
          <a:blip r:embed="rId5"/>
          <a:srcRect/>
          <a:stretch>
            <a:fillRect/>
          </a:stretch>
        </p:blipFill>
        <p:spPr bwMode="auto">
          <a:xfrm>
            <a:off x="6604000" y="1905000"/>
            <a:ext cx="2514600" cy="4692650"/>
          </a:xfrm>
          <a:prstGeom prst="rect">
            <a:avLst/>
          </a:prstGeom>
          <a:noFill/>
          <a:ln w="9525">
            <a:noFill/>
            <a:miter lim="800000"/>
            <a:headEnd/>
            <a:tailEnd/>
          </a:ln>
        </p:spPr>
      </p:pic>
    </p:spTree>
  </p:cSld>
  <p:clrMapOvr>
    <a:masterClrMapping/>
  </p:clrMapOvr>
  <p:transition spd="med" advClick="0" advTm="10324">
    <p:comb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box(in)">
                                      <p:cBhvr>
                                        <p:cTn id="7" dur="500"/>
                                        <p:tgtEl>
                                          <p:spTgt spid="58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fontAlgn="auto" hangingPunct="1">
              <a:spcAft>
                <a:spcPts val="0"/>
              </a:spcAft>
              <a:defRPr/>
            </a:pPr>
            <a:r>
              <a:rPr lang="en-US" altLang="en-US" sz="2800" b="1">
                <a:cs typeface="Arial" charset="0"/>
              </a:rPr>
              <a:t>	</a:t>
            </a:r>
            <a:r>
              <a:rPr lang="en-US" altLang="en-US" b="1">
                <a:cs typeface="Arial" charset="0"/>
              </a:rPr>
              <a:t>Story of King Rama</a:t>
            </a:r>
          </a:p>
        </p:txBody>
      </p:sp>
      <p:sp>
        <p:nvSpPr>
          <p:cNvPr id="27651" name="Rectangle 3"/>
          <p:cNvSpPr>
            <a:spLocks noGrp="1" noChangeArrowheads="1"/>
          </p:cNvSpPr>
          <p:nvPr>
            <p:ph idx="1"/>
          </p:nvPr>
        </p:nvSpPr>
        <p:spPr/>
        <p:txBody>
          <a:bodyPr/>
          <a:lstStyle/>
          <a:p>
            <a:pPr eaLnBrk="1" hangingPunct="1">
              <a:lnSpc>
                <a:spcPct val="90000"/>
              </a:lnSpc>
            </a:pPr>
            <a:r>
              <a:rPr lang="en-US" altLang="en-US" sz="1800" b="1" smtClean="0">
                <a:solidFill>
                  <a:schemeClr val="tx2"/>
                </a:solidFill>
                <a:cs typeface="Arial" charset="0"/>
              </a:rPr>
              <a:t>After fourteen years of exile in the forest, the Prince of Ayodhya, Rama, and his brother Laksman, returned to their hometown.</a:t>
            </a:r>
          </a:p>
          <a:p>
            <a:pPr eaLnBrk="1" hangingPunct="1">
              <a:lnSpc>
                <a:spcPct val="90000"/>
              </a:lnSpc>
            </a:pPr>
            <a:endParaRPr lang="en-US" altLang="en-US" sz="1800" b="1" smtClean="0">
              <a:solidFill>
                <a:schemeClr val="tx2"/>
              </a:solidFill>
              <a:cs typeface="Arial" charset="0"/>
            </a:endParaRPr>
          </a:p>
          <a:p>
            <a:pPr eaLnBrk="1" hangingPunct="1">
              <a:lnSpc>
                <a:spcPct val="90000"/>
              </a:lnSpc>
            </a:pPr>
            <a:r>
              <a:rPr lang="en-US" altLang="en-US" sz="1800" b="1" smtClean="0">
                <a:solidFill>
                  <a:schemeClr val="tx2"/>
                </a:solidFill>
                <a:cs typeface="Arial" charset="0"/>
              </a:rPr>
              <a:t>Before that, they defeated Ravana in a fierce war. Ravana had kidnapped Rama’s wife, Sita.</a:t>
            </a:r>
          </a:p>
          <a:p>
            <a:pPr eaLnBrk="1" hangingPunct="1">
              <a:lnSpc>
                <a:spcPct val="90000"/>
              </a:lnSpc>
            </a:pPr>
            <a:endParaRPr lang="en-US" altLang="en-US" sz="1800" b="1" smtClean="0">
              <a:solidFill>
                <a:schemeClr val="tx2"/>
              </a:solidFill>
              <a:cs typeface="Arial" charset="0"/>
            </a:endParaRPr>
          </a:p>
          <a:p>
            <a:pPr eaLnBrk="1" hangingPunct="1">
              <a:lnSpc>
                <a:spcPct val="90000"/>
              </a:lnSpc>
            </a:pPr>
            <a:r>
              <a:rPr lang="en-US" altLang="en-US" sz="1800" b="1" smtClean="0">
                <a:solidFill>
                  <a:schemeClr val="tx2"/>
                </a:solidFill>
                <a:cs typeface="Arial" charset="0"/>
              </a:rPr>
              <a:t>Upon Rama's return to Ayodhya the people of the town lit lamps to welcome the Prince back and to celebrate the victory over demon Ravana. </a:t>
            </a:r>
          </a:p>
          <a:p>
            <a:pPr eaLnBrk="1" hangingPunct="1">
              <a:lnSpc>
                <a:spcPct val="90000"/>
              </a:lnSpc>
            </a:pPr>
            <a:endParaRPr lang="en-US" altLang="en-US" sz="1800" b="1" smtClean="0">
              <a:solidFill>
                <a:schemeClr val="tx2"/>
              </a:solidFill>
              <a:cs typeface="Arial" charset="0"/>
            </a:endParaRPr>
          </a:p>
          <a:p>
            <a:pPr eaLnBrk="1" hangingPunct="1">
              <a:lnSpc>
                <a:spcPct val="90000"/>
              </a:lnSpc>
            </a:pPr>
            <a:r>
              <a:rPr lang="en-US" altLang="en-US" sz="1800" b="1" smtClean="0">
                <a:solidFill>
                  <a:schemeClr val="tx2"/>
                </a:solidFill>
                <a:cs typeface="Arial" charset="0"/>
              </a:rPr>
              <a:t>Overjoyed at Queen Sita's rescue and the safe return of King Rama, the people danced and celebrated and fired fireworks to show how happy they were. These festivities continue every year at Diwali and are still celebrated today.</a:t>
            </a:r>
            <a:endParaRPr lang="en-US" altLang="en-US" smtClean="0"/>
          </a:p>
        </p:txBody>
      </p:sp>
    </p:spTree>
  </p:cSld>
  <p:clrMapOvr>
    <a:masterClrMapping/>
  </p:clrMapOvr>
  <p:transition spd="med" advClick="0" advTm="16063">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RAMA"/>
          <p:cNvPicPr>
            <a:picLocks noGrp="1" noChangeAspect="1" noChangeArrowheads="1"/>
          </p:cNvPicPr>
          <p:nvPr>
            <p:ph/>
          </p:nvPr>
        </p:nvPicPr>
        <p:blipFill>
          <a:blip r:embed="rId2"/>
          <a:srcRect/>
          <a:stretch>
            <a:fillRect/>
          </a:stretch>
        </p:blipFill>
        <p:spPr>
          <a:xfrm>
            <a:off x="7118350" y="476250"/>
            <a:ext cx="1733550" cy="2428875"/>
          </a:xfrm>
          <a:noFill/>
        </p:spPr>
      </p:pic>
      <p:sp>
        <p:nvSpPr>
          <p:cNvPr id="28675" name="Text Box 3"/>
          <p:cNvSpPr txBox="1">
            <a:spLocks noChangeArrowheads="1"/>
          </p:cNvSpPr>
          <p:nvPr/>
        </p:nvSpPr>
        <p:spPr bwMode="auto">
          <a:xfrm>
            <a:off x="5435600" y="476250"/>
            <a:ext cx="3384550" cy="366713"/>
          </a:xfrm>
          <a:prstGeom prst="rect">
            <a:avLst/>
          </a:prstGeom>
          <a:noFill/>
          <a:ln w="9525">
            <a:noFill/>
            <a:miter lim="800000"/>
            <a:headEnd/>
            <a:tailEnd/>
          </a:ln>
          <a:effectLst/>
        </p:spPr>
        <p:txBody>
          <a:bodyPr>
            <a:spAutoFit/>
          </a:bodyPr>
          <a:lstStyle/>
          <a:p>
            <a:pPr eaLnBrk="0" hangingPunct="0">
              <a:spcBef>
                <a:spcPct val="50000"/>
              </a:spcBef>
            </a:pPr>
            <a:endParaRPr lang="en-US" altLang="en-US">
              <a:latin typeface="Arial Black" pitchFamily="34" charset="0"/>
            </a:endParaRPr>
          </a:p>
        </p:txBody>
      </p:sp>
      <p:sp>
        <p:nvSpPr>
          <p:cNvPr id="28676" name="Text Box 4"/>
          <p:cNvSpPr txBox="1">
            <a:spLocks noChangeArrowheads="1"/>
          </p:cNvSpPr>
          <p:nvPr/>
        </p:nvSpPr>
        <p:spPr bwMode="auto">
          <a:xfrm>
            <a:off x="982663" y="606425"/>
            <a:ext cx="5181600" cy="1311275"/>
          </a:xfrm>
          <a:prstGeom prst="rect">
            <a:avLst/>
          </a:prstGeom>
          <a:noFill/>
          <a:ln w="9525">
            <a:noFill/>
            <a:miter lim="800000"/>
            <a:headEnd/>
            <a:tailEnd/>
          </a:ln>
          <a:effectLst/>
        </p:spPr>
        <p:txBody>
          <a:bodyPr>
            <a:spAutoFit/>
          </a:bodyPr>
          <a:lstStyle/>
          <a:p>
            <a:pPr algn="ctr" eaLnBrk="0" hangingPunct="0">
              <a:spcBef>
                <a:spcPct val="50000"/>
              </a:spcBef>
            </a:pPr>
            <a:r>
              <a:rPr lang="en-GB" altLang="en-US" sz="4000">
                <a:solidFill>
                  <a:srgbClr val="FF6600"/>
                </a:solidFill>
                <a:latin typeface="Arial Black" pitchFamily="34" charset="0"/>
              </a:rPr>
              <a:t>The Coronation of Prince Rama</a:t>
            </a:r>
            <a:endParaRPr lang="en-US" altLang="en-US" sz="4000">
              <a:solidFill>
                <a:srgbClr val="FF6600"/>
              </a:solidFill>
              <a:latin typeface="Arial Black" pitchFamily="34" charset="0"/>
            </a:endParaRPr>
          </a:p>
        </p:txBody>
      </p:sp>
      <p:sp>
        <p:nvSpPr>
          <p:cNvPr id="28677" name="Text Box 5"/>
          <p:cNvSpPr txBox="1">
            <a:spLocks noChangeArrowheads="1"/>
          </p:cNvSpPr>
          <p:nvPr/>
        </p:nvSpPr>
        <p:spPr bwMode="auto">
          <a:xfrm>
            <a:off x="827088" y="3213100"/>
            <a:ext cx="4608512" cy="2227263"/>
          </a:xfrm>
          <a:prstGeom prst="rect">
            <a:avLst/>
          </a:prstGeom>
          <a:noFill/>
          <a:ln w="9525">
            <a:noFill/>
            <a:miter lim="800000"/>
            <a:headEnd/>
            <a:tailEnd/>
          </a:ln>
          <a:effectLst/>
        </p:spPr>
        <p:txBody>
          <a:bodyPr>
            <a:spAutoFit/>
          </a:bodyPr>
          <a:lstStyle/>
          <a:p>
            <a:pPr eaLnBrk="0" hangingPunct="0">
              <a:spcBef>
                <a:spcPct val="50000"/>
              </a:spcBef>
            </a:pPr>
            <a:r>
              <a:rPr lang="en-GB" altLang="en-US" sz="2800">
                <a:solidFill>
                  <a:srgbClr val="FF6600"/>
                </a:solidFill>
                <a:latin typeface="Arial Black" pitchFamily="34" charset="0"/>
              </a:rPr>
              <a:t>After defeating Ravana and returning to his hometown, Rama was then the king after coronation.</a:t>
            </a:r>
            <a:endParaRPr lang="en-US" altLang="en-US" sz="2800">
              <a:solidFill>
                <a:srgbClr val="FF6600"/>
              </a:solidFill>
              <a:latin typeface="Arial Black" pitchFamily="34" charset="0"/>
            </a:endParaRPr>
          </a:p>
        </p:txBody>
      </p:sp>
    </p:spTree>
  </p:cSld>
  <p:clrMapOvr>
    <a:masterClrMapping/>
  </p:clrMapOvr>
  <p:transition spd="med" advClick="0" advTm="4988">
    <p:blinds/>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3300"/>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457200"/>
            <a:ext cx="8229600" cy="960438"/>
          </a:xfrm>
        </p:spPr>
        <p:txBody>
          <a:bodyPr>
            <a:normAutofit fontScale="90000"/>
          </a:bodyPr>
          <a:lstStyle/>
          <a:p>
            <a:pPr eaLnBrk="1" fontAlgn="auto" hangingPunct="1">
              <a:spcAft>
                <a:spcPts val="0"/>
              </a:spcAft>
              <a:defRPr/>
            </a:pPr>
            <a:r>
              <a:rPr lang="en-US" altLang="en-US" dirty="0" smtClean="0">
                <a:solidFill>
                  <a:schemeClr val="tx1"/>
                </a:solidFill>
                <a:latin typeface="Comic Sans MS" pitchFamily="66" charset="0"/>
              </a:rPr>
              <a:t/>
            </a:r>
            <a:br>
              <a:rPr lang="en-US" altLang="en-US" dirty="0" smtClean="0">
                <a:solidFill>
                  <a:schemeClr val="tx1"/>
                </a:solidFill>
                <a:latin typeface="Comic Sans MS" pitchFamily="66" charset="0"/>
              </a:rPr>
            </a:br>
            <a:r>
              <a:rPr lang="en-US" altLang="en-US" dirty="0" smtClean="0">
                <a:solidFill>
                  <a:schemeClr val="tx1"/>
                </a:solidFill>
                <a:latin typeface="Comic Sans MS" pitchFamily="66" charset="0"/>
              </a:rPr>
              <a:t>What </a:t>
            </a:r>
            <a:r>
              <a:rPr lang="en-US" altLang="en-US" dirty="0">
                <a:solidFill>
                  <a:schemeClr val="tx1"/>
                </a:solidFill>
                <a:latin typeface="Comic Sans MS" pitchFamily="66" charset="0"/>
              </a:rPr>
              <a:t>is Deepavali?</a:t>
            </a:r>
          </a:p>
        </p:txBody>
      </p:sp>
      <p:sp>
        <p:nvSpPr>
          <p:cNvPr id="11267" name="Rectangle 3"/>
          <p:cNvSpPr>
            <a:spLocks noGrp="1" noChangeArrowheads="1"/>
          </p:cNvSpPr>
          <p:nvPr>
            <p:ph type="body" sz="half" idx="1"/>
          </p:nvPr>
        </p:nvSpPr>
        <p:spPr>
          <a:xfrm>
            <a:off x="457200" y="1600200"/>
            <a:ext cx="8305800" cy="2362200"/>
          </a:xfrm>
        </p:spPr>
        <p:txBody>
          <a:bodyPr/>
          <a:lstStyle/>
          <a:p>
            <a:pPr eaLnBrk="1" hangingPunct="1"/>
            <a:r>
              <a:rPr lang="en-US" altLang="en-US" b="1" smtClean="0">
                <a:solidFill>
                  <a:schemeClr val="bg1"/>
                </a:solidFill>
              </a:rPr>
              <a:t>Diwali derived from the Sanskrit word “Deepavali”</a:t>
            </a:r>
          </a:p>
          <a:p>
            <a:pPr algn="ctr" eaLnBrk="1" hangingPunct="1">
              <a:buFontTx/>
              <a:buNone/>
            </a:pPr>
            <a:r>
              <a:rPr lang="en-US" altLang="en-US" b="1" smtClean="0">
                <a:solidFill>
                  <a:schemeClr val="bg1"/>
                </a:solidFill>
              </a:rPr>
              <a:t>Deepavali = Deep + Avali</a:t>
            </a:r>
          </a:p>
          <a:p>
            <a:pPr algn="ctr" eaLnBrk="1" hangingPunct="1">
              <a:buFontTx/>
              <a:buNone/>
            </a:pPr>
            <a:r>
              <a:rPr lang="en-US" altLang="en-US" b="1" smtClean="0">
                <a:solidFill>
                  <a:schemeClr val="bg1"/>
                </a:solidFill>
              </a:rPr>
              <a:t>Deep  =  Light</a:t>
            </a:r>
          </a:p>
          <a:p>
            <a:pPr algn="ctr" eaLnBrk="1" hangingPunct="1">
              <a:buFontTx/>
              <a:buNone/>
            </a:pPr>
            <a:r>
              <a:rPr lang="en-US" altLang="en-US" b="1" smtClean="0">
                <a:solidFill>
                  <a:schemeClr val="bg1"/>
                </a:solidFill>
              </a:rPr>
              <a:t>Avali   =  A row</a:t>
            </a:r>
          </a:p>
          <a:p>
            <a:pPr algn="ctr" eaLnBrk="1" hangingPunct="1">
              <a:buFontTx/>
              <a:buNone/>
            </a:pPr>
            <a:r>
              <a:rPr lang="en-US" altLang="en-US" b="1" smtClean="0">
                <a:solidFill>
                  <a:schemeClr val="bg1"/>
                </a:solidFill>
              </a:rPr>
              <a:t>Diwali = Deepavali = Row of Lights</a:t>
            </a:r>
          </a:p>
          <a:p>
            <a:pPr eaLnBrk="1" hangingPunct="1"/>
            <a:endParaRPr lang="en-US" altLang="en-US" smtClean="0">
              <a:solidFill>
                <a:schemeClr val="bg1"/>
              </a:solidFill>
            </a:endParaRPr>
          </a:p>
        </p:txBody>
      </p:sp>
      <p:pic>
        <p:nvPicPr>
          <p:cNvPr id="11268" name="Picture 10" descr="kandils"/>
          <p:cNvPicPr>
            <a:picLocks noGrp="1" noChangeAspect="1" noChangeArrowheads="1"/>
          </p:cNvPicPr>
          <p:nvPr>
            <p:ph sz="quarter" idx="3"/>
          </p:nvPr>
        </p:nvPicPr>
        <p:blipFill>
          <a:blip r:embed="rId2"/>
          <a:srcRect/>
          <a:stretch>
            <a:fillRect/>
          </a:stretch>
        </p:blipFill>
        <p:spPr>
          <a:xfrm>
            <a:off x="7404100" y="4724400"/>
            <a:ext cx="1730375" cy="2133600"/>
          </a:xfrm>
          <a:noFill/>
        </p:spPr>
      </p:pic>
      <p:pic>
        <p:nvPicPr>
          <p:cNvPr id="11269" name="Picture 13" descr="Image result for diwali pictures"/>
          <p:cNvPicPr>
            <a:picLocks noChangeAspect="1" noChangeArrowheads="1" noCrop="1"/>
          </p:cNvPicPr>
          <p:nvPr/>
        </p:nvPicPr>
        <p:blipFill>
          <a:blip r:embed="rId3"/>
          <a:srcRect/>
          <a:stretch>
            <a:fillRect/>
          </a:stretch>
        </p:blipFill>
        <p:spPr bwMode="auto">
          <a:xfrm>
            <a:off x="7938" y="3865563"/>
            <a:ext cx="4335462" cy="2992437"/>
          </a:xfrm>
          <a:prstGeom prst="rect">
            <a:avLst/>
          </a:prstGeom>
          <a:noFill/>
          <a:ln w="9525">
            <a:noFill/>
            <a:miter lim="800000"/>
            <a:headEnd/>
            <a:tailEnd/>
          </a:ln>
        </p:spPr>
      </p:pic>
    </p:spTree>
  </p:cSld>
  <p:clrMapOvr>
    <a:masterClrMapping/>
  </p:clrMapOvr>
  <p:transition spd="med" advTm="7663"/>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
          <p:cNvSpPr txBox="1">
            <a:spLocks noChangeArrowheads="1"/>
          </p:cNvSpPr>
          <p:nvPr/>
        </p:nvSpPr>
        <p:spPr bwMode="auto">
          <a:xfrm>
            <a:off x="838200" y="860425"/>
            <a:ext cx="7620000" cy="862013"/>
          </a:xfrm>
          <a:prstGeom prst="rect">
            <a:avLst/>
          </a:prstGeom>
          <a:noFill/>
          <a:ln w="9525">
            <a:noFill/>
            <a:miter lim="800000"/>
            <a:headEnd/>
            <a:tailEnd/>
          </a:ln>
          <a:effectLst/>
        </p:spPr>
        <p:txBody>
          <a:bodyPr>
            <a:spAutoFit/>
          </a:bodyPr>
          <a:lstStyle/>
          <a:p>
            <a:pPr eaLnBrk="0" hangingPunct="0"/>
            <a:r>
              <a:rPr lang="en-GB" altLang="en-US" sz="5000">
                <a:solidFill>
                  <a:srgbClr val="FF6600"/>
                </a:solidFill>
                <a:latin typeface="Arial Black" pitchFamily="34" charset="0"/>
              </a:rPr>
              <a:t>RAMLILA </a:t>
            </a:r>
            <a:r>
              <a:rPr lang="en-GB" altLang="en-US" sz="1200">
                <a:solidFill>
                  <a:srgbClr val="FF6600"/>
                </a:solidFill>
                <a:latin typeface="Arial Black" pitchFamily="34" charset="0"/>
              </a:rPr>
              <a:t>(Traditional Indian Performance of Ramayana)</a:t>
            </a:r>
            <a:endParaRPr lang="en-US" altLang="en-US" sz="1200">
              <a:solidFill>
                <a:srgbClr val="FF6600"/>
              </a:solidFill>
              <a:latin typeface="Arial Black" pitchFamily="34" charset="0"/>
            </a:endParaRPr>
          </a:p>
        </p:txBody>
      </p:sp>
      <p:pic>
        <p:nvPicPr>
          <p:cNvPr id="29699" name="Picture 9" descr="Image result for ramlila"/>
          <p:cNvPicPr>
            <a:picLocks noChangeAspect="1" noChangeArrowheads="1"/>
          </p:cNvPicPr>
          <p:nvPr/>
        </p:nvPicPr>
        <p:blipFill>
          <a:blip r:embed="rId2"/>
          <a:srcRect/>
          <a:stretch>
            <a:fillRect/>
          </a:stretch>
        </p:blipFill>
        <p:spPr bwMode="auto">
          <a:xfrm>
            <a:off x="838200" y="1905000"/>
            <a:ext cx="7239000" cy="4495800"/>
          </a:xfrm>
          <a:prstGeom prst="rect">
            <a:avLst/>
          </a:prstGeom>
          <a:noFill/>
          <a:ln w="9525">
            <a:noFill/>
            <a:miter lim="800000"/>
            <a:headEnd/>
            <a:tailEnd/>
          </a:ln>
        </p:spPr>
      </p:pic>
    </p:spTree>
  </p:cSld>
  <p:clrMapOvr>
    <a:masterClrMapping/>
  </p:clrMapOvr>
  <p:transition spd="med" advClick="0" advTm="5859">
    <p:strips dir="l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ctrTitle"/>
          </p:nvPr>
        </p:nvSpPr>
        <p:spPr>
          <a:xfrm>
            <a:off x="990600" y="1827213"/>
            <a:ext cx="8001000" cy="2744787"/>
          </a:xfrm>
        </p:spPr>
        <p:txBody>
          <a:bodyPr/>
          <a:lstStyle/>
          <a:p>
            <a:pPr eaLnBrk="1" fontAlgn="auto" hangingPunct="1">
              <a:spcAft>
                <a:spcPts val="0"/>
              </a:spcAft>
              <a:defRPr/>
            </a:pPr>
            <a:r>
              <a:rPr lang="en-GB" altLang="en-US" sz="6000" dirty="0" err="1" smtClean="0"/>
              <a:t>RAngoli</a:t>
            </a:r>
            <a:r>
              <a:rPr lang="en-GB" altLang="en-US" sz="6000" dirty="0" smtClean="0"/>
              <a:t> </a:t>
            </a:r>
            <a:r>
              <a:rPr lang="en-GB" altLang="en-US" sz="6000" dirty="0"/>
              <a:t>Patterns</a:t>
            </a:r>
            <a:endParaRPr lang="en-US" altLang="en-US" sz="6000" dirty="0"/>
          </a:p>
        </p:txBody>
      </p:sp>
    </p:spTree>
  </p:cSld>
  <p:clrMapOvr>
    <a:masterClrMapping/>
  </p:clrMapOvr>
  <p:transition spd="med" advTm="2875"/>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sz="half" idx="2"/>
          </p:nvPr>
        </p:nvSpPr>
        <p:spPr>
          <a:xfrm>
            <a:off x="4572000" y="1295400"/>
            <a:ext cx="4267200" cy="4114800"/>
          </a:xfrm>
        </p:spPr>
        <p:txBody>
          <a:bodyPr/>
          <a:lstStyle/>
          <a:p>
            <a:pPr eaLnBrk="1" hangingPunct="1">
              <a:buFontTx/>
              <a:buNone/>
            </a:pPr>
            <a:r>
              <a:rPr lang="en-US" altLang="en-US" sz="3200" smtClean="0"/>
              <a:t>  </a:t>
            </a:r>
            <a:r>
              <a:rPr lang="en-US" altLang="en-US" sz="3200" smtClean="0">
                <a:solidFill>
                  <a:srgbClr val="C00000"/>
                </a:solidFill>
              </a:rPr>
              <a:t>“Rangoli” is a colorful design drawn on the floor near the entrance to a house to welcome guests.</a:t>
            </a:r>
            <a:r>
              <a:rPr lang="en-US" altLang="en-US" sz="3600" smtClean="0">
                <a:solidFill>
                  <a:srgbClr val="C00000"/>
                </a:solidFill>
              </a:rPr>
              <a:t> </a:t>
            </a:r>
          </a:p>
        </p:txBody>
      </p:sp>
      <p:pic>
        <p:nvPicPr>
          <p:cNvPr id="31747" name="Picture 2" descr="Image result for Rangoli images"/>
          <p:cNvPicPr>
            <a:picLocks noChangeAspect="1" noChangeArrowheads="1"/>
          </p:cNvPicPr>
          <p:nvPr/>
        </p:nvPicPr>
        <p:blipFill>
          <a:blip r:embed="rId2"/>
          <a:srcRect/>
          <a:stretch>
            <a:fillRect/>
          </a:stretch>
        </p:blipFill>
        <p:spPr bwMode="auto">
          <a:xfrm>
            <a:off x="533400" y="990600"/>
            <a:ext cx="4151313" cy="4343400"/>
          </a:xfrm>
          <a:prstGeom prst="rect">
            <a:avLst/>
          </a:prstGeom>
          <a:noFill/>
          <a:ln w="9525">
            <a:noFill/>
            <a:miter lim="800000"/>
            <a:headEnd/>
            <a:tailEnd/>
          </a:ln>
        </p:spPr>
      </p:pic>
    </p:spTree>
  </p:cSld>
  <p:clrMapOvr>
    <a:masterClrMapping/>
  </p:clrMapOvr>
  <p:transition spd="med" advTm="4443"/>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p:cNvSpPr txBox="1">
            <a:spLocks noChangeArrowheads="1"/>
          </p:cNvSpPr>
          <p:nvPr/>
        </p:nvSpPr>
        <p:spPr bwMode="auto">
          <a:xfrm>
            <a:off x="5257800" y="792163"/>
            <a:ext cx="3657600" cy="3540125"/>
          </a:xfrm>
          <a:prstGeom prst="rect">
            <a:avLst/>
          </a:prstGeom>
          <a:noFill/>
          <a:ln w="12700">
            <a:noFill/>
            <a:miter lim="800000"/>
            <a:headEnd/>
            <a:tailEnd/>
          </a:ln>
          <a:effectLst/>
        </p:spPr>
        <p:txBody>
          <a:bodyPr>
            <a:spAutoFit/>
          </a:bodyPr>
          <a:lstStyle/>
          <a:p>
            <a:pPr>
              <a:spcBef>
                <a:spcPct val="50000"/>
              </a:spcBef>
            </a:pPr>
            <a:r>
              <a:rPr lang="en-US" altLang="en-US" sz="3200">
                <a:solidFill>
                  <a:srgbClr val="C00000"/>
                </a:solidFill>
                <a:latin typeface="Times New Roman" pitchFamily="18" charset="0"/>
              </a:rPr>
              <a:t>During Diwali, people draw bright Rangoli patterns on the floor by the front door to encourage the goddess Lakshmi to enter their homes.</a:t>
            </a:r>
            <a:r>
              <a:rPr lang="en-US" altLang="en-US" sz="2400">
                <a:solidFill>
                  <a:srgbClr val="C00000"/>
                </a:solidFill>
                <a:latin typeface="Times New Roman" pitchFamily="18" charset="0"/>
              </a:rPr>
              <a:t> </a:t>
            </a:r>
          </a:p>
        </p:txBody>
      </p:sp>
      <p:pic>
        <p:nvPicPr>
          <p:cNvPr id="32771" name="Picture 5" descr="Image result for Rangoli images"/>
          <p:cNvPicPr>
            <a:picLocks noChangeAspect="1" noChangeArrowheads="1"/>
          </p:cNvPicPr>
          <p:nvPr/>
        </p:nvPicPr>
        <p:blipFill>
          <a:blip r:embed="rId2"/>
          <a:srcRect/>
          <a:stretch>
            <a:fillRect/>
          </a:stretch>
        </p:blipFill>
        <p:spPr bwMode="auto">
          <a:xfrm>
            <a:off x="0" y="533400"/>
            <a:ext cx="5257800" cy="5029200"/>
          </a:xfrm>
          <a:prstGeom prst="rect">
            <a:avLst/>
          </a:prstGeom>
          <a:noFill/>
          <a:ln w="9525">
            <a:noFill/>
            <a:miter lim="800000"/>
            <a:headEnd/>
            <a:tailEnd/>
          </a:ln>
        </p:spPr>
      </p:pic>
    </p:spTree>
  </p:cSld>
  <p:clrMapOvr>
    <a:masterClrMapping/>
  </p:clrMapOvr>
  <p:transition spd="med" advTm="6004"/>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pPr eaLnBrk="1" fontAlgn="auto" hangingPunct="1">
              <a:spcAft>
                <a:spcPts val="0"/>
              </a:spcAft>
              <a:defRPr/>
            </a:pPr>
            <a:r>
              <a:rPr lang="en-US" altLang="en-US" dirty="0"/>
              <a:t>Rangoli can be square, rectangular or circular.</a:t>
            </a:r>
          </a:p>
        </p:txBody>
      </p:sp>
      <p:pic>
        <p:nvPicPr>
          <p:cNvPr id="33795" name="Picture 2" descr="Image result for Rangoli images"/>
          <p:cNvPicPr>
            <a:picLocks noChangeAspect="1" noChangeArrowheads="1"/>
          </p:cNvPicPr>
          <p:nvPr/>
        </p:nvPicPr>
        <p:blipFill>
          <a:blip r:embed="rId2"/>
          <a:srcRect/>
          <a:stretch>
            <a:fillRect/>
          </a:stretch>
        </p:blipFill>
        <p:spPr bwMode="auto">
          <a:xfrm>
            <a:off x="1143000" y="1600200"/>
            <a:ext cx="6858000" cy="5143500"/>
          </a:xfrm>
          <a:prstGeom prst="rect">
            <a:avLst/>
          </a:prstGeom>
          <a:noFill/>
          <a:ln w="9525">
            <a:noFill/>
            <a:miter lim="800000"/>
            <a:headEnd/>
            <a:tailEnd/>
          </a:ln>
        </p:spPr>
      </p:pic>
    </p:spTree>
  </p:cSld>
  <p:clrMapOvr>
    <a:masterClrMapping/>
  </p:clrMapOvr>
  <p:transition spd="med" advTm="5291"/>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28600" y="301625"/>
            <a:ext cx="8229600" cy="1462088"/>
          </a:xfrm>
        </p:spPr>
        <p:txBody>
          <a:bodyPr/>
          <a:lstStyle/>
          <a:p>
            <a:pPr eaLnBrk="1" fontAlgn="auto" hangingPunct="1">
              <a:spcAft>
                <a:spcPts val="0"/>
              </a:spcAft>
              <a:defRPr/>
            </a:pPr>
            <a:r>
              <a:rPr lang="en-GB" altLang="en-US" sz="3600" dirty="0"/>
              <a:t>Traditionally drawn </a:t>
            </a:r>
            <a:r>
              <a:rPr lang="en-GB" altLang="en-US" sz="3600" dirty="0" smtClean="0"/>
              <a:t>using </a:t>
            </a:r>
            <a:r>
              <a:rPr lang="en-GB" altLang="en-US" sz="3600" dirty="0"/>
              <a:t>rice grains, </a:t>
            </a:r>
            <a:r>
              <a:rPr lang="en-GB" altLang="en-US" sz="3600" dirty="0" smtClean="0"/>
              <a:t>flour</a:t>
            </a:r>
            <a:r>
              <a:rPr lang="en-GB" altLang="en-US" sz="3600" dirty="0"/>
              <a:t>, sand or chalk.</a:t>
            </a:r>
            <a:endParaRPr lang="en-US" altLang="en-US" sz="3600" dirty="0"/>
          </a:p>
        </p:txBody>
      </p:sp>
      <p:pic>
        <p:nvPicPr>
          <p:cNvPr id="34819" name="Picture 2" descr="Image result for Rangoli images Traditionally drawn  using rice grains,  flour, sand or chalk"/>
          <p:cNvPicPr>
            <a:picLocks noChangeAspect="1" noChangeArrowheads="1"/>
          </p:cNvPicPr>
          <p:nvPr/>
        </p:nvPicPr>
        <p:blipFill>
          <a:blip r:embed="rId2"/>
          <a:srcRect/>
          <a:stretch>
            <a:fillRect/>
          </a:stretch>
        </p:blipFill>
        <p:spPr bwMode="auto">
          <a:xfrm>
            <a:off x="2667000" y="2286000"/>
            <a:ext cx="4286250" cy="3867150"/>
          </a:xfrm>
          <a:prstGeom prst="rect">
            <a:avLst/>
          </a:prstGeom>
          <a:noFill/>
          <a:ln w="9525">
            <a:noFill/>
            <a:miter lim="800000"/>
            <a:headEnd/>
            <a:tailEnd/>
          </a:ln>
        </p:spPr>
      </p:pic>
    </p:spTree>
  </p:cSld>
  <p:clrMapOvr>
    <a:masterClrMapping/>
  </p:clrMapOvr>
  <p:transition spd="med" advTm="5403"/>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sz="quarter"/>
          </p:nvPr>
        </p:nvSpPr>
        <p:spPr/>
        <p:txBody>
          <a:bodyPr/>
          <a:lstStyle/>
          <a:p>
            <a:pPr eaLnBrk="1" fontAlgn="auto" hangingPunct="1">
              <a:spcAft>
                <a:spcPts val="0"/>
              </a:spcAft>
              <a:defRPr/>
            </a:pPr>
            <a:r>
              <a:rPr lang="en-US" altLang="en-US" dirty="0"/>
              <a:t>Rangoli come in all </a:t>
            </a:r>
            <a:br>
              <a:rPr lang="en-US" altLang="en-US" dirty="0"/>
            </a:br>
            <a:r>
              <a:rPr lang="en-US" altLang="en-US" dirty="0"/>
              <a:t>shapes and sizes! </a:t>
            </a:r>
          </a:p>
        </p:txBody>
      </p:sp>
      <p:pic>
        <p:nvPicPr>
          <p:cNvPr id="35843" name="Picture 2" descr="Image result for Rangoli images Traditionally drawn  using rice grains,  flour, sand or chalk"/>
          <p:cNvPicPr>
            <a:picLocks noChangeAspect="1" noChangeArrowheads="1"/>
          </p:cNvPicPr>
          <p:nvPr/>
        </p:nvPicPr>
        <p:blipFill>
          <a:blip r:embed="rId2"/>
          <a:srcRect/>
          <a:stretch>
            <a:fillRect/>
          </a:stretch>
        </p:blipFill>
        <p:spPr bwMode="auto">
          <a:xfrm>
            <a:off x="304800" y="1905000"/>
            <a:ext cx="3048000" cy="2524125"/>
          </a:xfrm>
          <a:prstGeom prst="rect">
            <a:avLst/>
          </a:prstGeom>
          <a:noFill/>
          <a:ln w="9525">
            <a:noFill/>
            <a:miter lim="800000"/>
            <a:headEnd/>
            <a:tailEnd/>
          </a:ln>
        </p:spPr>
      </p:pic>
      <p:pic>
        <p:nvPicPr>
          <p:cNvPr id="35844" name="Picture 4" descr="Image result for Rangoli images Traditionally drawn  using rice grains,  flour, sand or chalk"/>
          <p:cNvPicPr>
            <a:picLocks noChangeAspect="1" noChangeArrowheads="1"/>
          </p:cNvPicPr>
          <p:nvPr/>
        </p:nvPicPr>
        <p:blipFill>
          <a:blip r:embed="rId3"/>
          <a:srcRect/>
          <a:stretch>
            <a:fillRect/>
          </a:stretch>
        </p:blipFill>
        <p:spPr bwMode="auto">
          <a:xfrm>
            <a:off x="304800" y="4462463"/>
            <a:ext cx="3048000" cy="1847850"/>
          </a:xfrm>
          <a:prstGeom prst="rect">
            <a:avLst/>
          </a:prstGeom>
          <a:noFill/>
          <a:ln w="9525">
            <a:noFill/>
            <a:miter lim="800000"/>
            <a:headEnd/>
            <a:tailEnd/>
          </a:ln>
        </p:spPr>
      </p:pic>
      <p:pic>
        <p:nvPicPr>
          <p:cNvPr id="35845" name="Picture 6" descr="Image result for Rangoli images Traditionally drawn  using rice grains,  flour, sand or chalk"/>
          <p:cNvPicPr>
            <a:picLocks noChangeAspect="1" noChangeArrowheads="1"/>
          </p:cNvPicPr>
          <p:nvPr/>
        </p:nvPicPr>
        <p:blipFill>
          <a:blip r:embed="rId4"/>
          <a:srcRect/>
          <a:stretch>
            <a:fillRect/>
          </a:stretch>
        </p:blipFill>
        <p:spPr bwMode="auto">
          <a:xfrm>
            <a:off x="3386138" y="1874838"/>
            <a:ext cx="5100637" cy="2819400"/>
          </a:xfrm>
          <a:prstGeom prst="rect">
            <a:avLst/>
          </a:prstGeom>
          <a:noFill/>
          <a:ln w="9525">
            <a:noFill/>
            <a:miter lim="800000"/>
            <a:headEnd/>
            <a:tailEnd/>
          </a:ln>
        </p:spPr>
      </p:pic>
      <p:pic>
        <p:nvPicPr>
          <p:cNvPr id="35846" name="Picture 8" descr="Image result for Rangoli images Traditionally drawn  using rice grains,  flour, sand or chalk"/>
          <p:cNvPicPr>
            <a:picLocks noChangeAspect="1" noChangeArrowheads="1"/>
          </p:cNvPicPr>
          <p:nvPr/>
        </p:nvPicPr>
        <p:blipFill>
          <a:blip r:embed="rId5"/>
          <a:srcRect/>
          <a:stretch>
            <a:fillRect/>
          </a:stretch>
        </p:blipFill>
        <p:spPr bwMode="auto">
          <a:xfrm>
            <a:off x="3405188" y="4724400"/>
            <a:ext cx="2247900" cy="1590675"/>
          </a:xfrm>
          <a:prstGeom prst="rect">
            <a:avLst/>
          </a:prstGeom>
          <a:noFill/>
          <a:ln w="9525">
            <a:noFill/>
            <a:miter lim="800000"/>
            <a:headEnd/>
            <a:tailEnd/>
          </a:ln>
        </p:spPr>
      </p:pic>
      <p:pic>
        <p:nvPicPr>
          <p:cNvPr id="35847" name="Picture 10" descr="Image result for Rangoli images Traditionally drawn  using rice grains,  flour, sand or chalk"/>
          <p:cNvPicPr>
            <a:picLocks noChangeAspect="1" noChangeArrowheads="1"/>
          </p:cNvPicPr>
          <p:nvPr/>
        </p:nvPicPr>
        <p:blipFill>
          <a:blip r:embed="rId6"/>
          <a:srcRect/>
          <a:stretch>
            <a:fillRect/>
          </a:stretch>
        </p:blipFill>
        <p:spPr bwMode="auto">
          <a:xfrm>
            <a:off x="5681663" y="4724400"/>
            <a:ext cx="2805112" cy="1600200"/>
          </a:xfrm>
          <a:prstGeom prst="rect">
            <a:avLst/>
          </a:prstGeom>
          <a:noFill/>
          <a:ln w="9525">
            <a:noFill/>
            <a:miter lim="800000"/>
            <a:headEnd/>
            <a:tailEnd/>
          </a:ln>
        </p:spPr>
      </p:pic>
    </p:spTree>
  </p:cSld>
  <p:clrMapOvr>
    <a:masterClrMapping/>
  </p:clrMapOvr>
  <p:transition spd="med" advTm="6085"/>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showMasterPhAnim="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flipH="1">
            <a:off x="762000" y="3048000"/>
            <a:ext cx="46038" cy="998538"/>
          </a:xfrm>
        </p:spPr>
        <p:txBody>
          <a:bodyPr>
            <a:normAutofit fontScale="90000"/>
          </a:bodyPr>
          <a:lstStyle/>
          <a:p>
            <a:pPr eaLnBrk="1" fontAlgn="auto" hangingPunct="1">
              <a:spcAft>
                <a:spcPts val="0"/>
              </a:spcAft>
              <a:defRPr/>
            </a:pPr>
            <a:r>
              <a:rPr lang="fr-CH" altLang="en-US" dirty="0" smtClean="0"/>
              <a:t>Happy  </a:t>
            </a:r>
            <a:r>
              <a:rPr lang="fr-CH" altLang="en-US" dirty="0" err="1" smtClean="0"/>
              <a:t>Diwali</a:t>
            </a:r>
            <a:endParaRPr lang="fr-CH" altLang="en-US" dirty="0"/>
          </a:p>
        </p:txBody>
      </p:sp>
      <p:pic>
        <p:nvPicPr>
          <p:cNvPr id="36867" name="Picture 4" descr="C:\Users\patiln83\AppData\Local\Temp\SNAGHTML1ae94b3f.PNG"/>
          <p:cNvPicPr>
            <a:picLocks noChangeAspect="1" noChangeArrowheads="1"/>
          </p:cNvPicPr>
          <p:nvPr/>
        </p:nvPicPr>
        <p:blipFill>
          <a:blip r:embed="rId3"/>
          <a:srcRect/>
          <a:stretch>
            <a:fillRect/>
          </a:stretch>
        </p:blipFill>
        <p:spPr bwMode="auto">
          <a:xfrm>
            <a:off x="-1143000" y="0"/>
            <a:ext cx="12598400" cy="7086600"/>
          </a:xfrm>
          <a:prstGeom prst="rect">
            <a:avLst/>
          </a:prstGeom>
          <a:noFill/>
          <a:ln w="9525">
            <a:noFill/>
            <a:miter lim="800000"/>
            <a:headEnd/>
            <a:tailEnd/>
          </a:ln>
        </p:spPr>
      </p:pic>
    </p:spTree>
  </p:cSld>
  <p:clrMapOvr>
    <a:masterClrMapping/>
  </p:clrMapOvr>
  <p:transition advClick="0" advTm="9051"/>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3010"/>
                                        </p:tgtEl>
                                        <p:attrNameLst>
                                          <p:attrName>style.visibility</p:attrName>
                                        </p:attrNameLst>
                                      </p:cBhvr>
                                      <p:to>
                                        <p:strVal val="visible"/>
                                      </p:to>
                                    </p:set>
                                    <p:anim calcmode="lin" valueType="num">
                                      <p:cBhvr>
                                        <p:cTn id="7" dur="500" fill="hold"/>
                                        <p:tgtEl>
                                          <p:spTgt spid="43010"/>
                                        </p:tgtEl>
                                        <p:attrNameLst>
                                          <p:attrName>ppt_w</p:attrName>
                                        </p:attrNameLst>
                                      </p:cBhvr>
                                      <p:tavLst>
                                        <p:tav tm="0">
                                          <p:val>
                                            <p:fltVal val="0"/>
                                          </p:val>
                                        </p:tav>
                                        <p:tav tm="100000">
                                          <p:val>
                                            <p:strVal val="#ppt_w"/>
                                          </p:val>
                                        </p:tav>
                                      </p:tavLst>
                                    </p:anim>
                                    <p:anim calcmode="lin" valueType="num">
                                      <p:cBhvr>
                                        <p:cTn id="8" dur="500" fill="hold"/>
                                        <p:tgtEl>
                                          <p:spTgt spid="43010"/>
                                        </p:tgtEl>
                                        <p:attrNameLst>
                                          <p:attrName>ppt_h</p:attrName>
                                        </p:attrNameLst>
                                      </p:cBhvr>
                                      <p:tavLst>
                                        <p:tav tm="0">
                                          <p:val>
                                            <p:fltVal val="0"/>
                                          </p:val>
                                        </p:tav>
                                        <p:tav tm="100000">
                                          <p:val>
                                            <p:strVal val="#ppt_h"/>
                                          </p:val>
                                        </p:tav>
                                      </p:tavLst>
                                    </p:anim>
                                    <p:anim calcmode="lin" valueType="num">
                                      <p:cBhvr>
                                        <p:cTn id="9" dur="500" fill="hold"/>
                                        <p:tgtEl>
                                          <p:spTgt spid="43010"/>
                                        </p:tgtEl>
                                        <p:attrNameLst>
                                          <p:attrName>style.rotation</p:attrName>
                                        </p:attrNameLst>
                                      </p:cBhvr>
                                      <p:tavLst>
                                        <p:tav tm="0">
                                          <p:val>
                                            <p:fltVal val="360"/>
                                          </p:val>
                                        </p:tav>
                                        <p:tav tm="100000">
                                          <p:val>
                                            <p:fltVal val="0"/>
                                          </p:val>
                                        </p:tav>
                                      </p:tavLst>
                                    </p:anim>
                                    <p:animEffect transition="in" filter="fade">
                                      <p:cBhvr>
                                        <p:cTn id="10" dur="500"/>
                                        <p:tgtEl>
                                          <p:spTgt spid="4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7890" name="Picture 13" descr="diwali%20diya"/>
          <p:cNvPicPr>
            <a:picLocks noChangeAspect="1" noChangeArrowheads="1"/>
          </p:cNvPicPr>
          <p:nvPr/>
        </p:nvPicPr>
        <p:blipFill>
          <a:blip r:embed="rId3"/>
          <a:srcRect/>
          <a:stretch>
            <a:fillRect/>
          </a:stretch>
        </p:blipFill>
        <p:spPr bwMode="auto">
          <a:xfrm>
            <a:off x="0" y="6040438"/>
            <a:ext cx="1143000" cy="817562"/>
          </a:xfrm>
          <a:prstGeom prst="rect">
            <a:avLst/>
          </a:prstGeom>
          <a:noFill/>
          <a:ln w="9525">
            <a:noFill/>
            <a:miter lim="800000"/>
            <a:headEnd/>
            <a:tailEnd/>
          </a:ln>
        </p:spPr>
      </p:pic>
      <p:pic>
        <p:nvPicPr>
          <p:cNvPr id="37891" name="Picture 14" descr="diwali%20diya"/>
          <p:cNvPicPr>
            <a:picLocks noChangeAspect="1" noChangeArrowheads="1"/>
          </p:cNvPicPr>
          <p:nvPr/>
        </p:nvPicPr>
        <p:blipFill>
          <a:blip r:embed="rId3"/>
          <a:srcRect/>
          <a:stretch>
            <a:fillRect/>
          </a:stretch>
        </p:blipFill>
        <p:spPr bwMode="auto">
          <a:xfrm>
            <a:off x="1143000" y="6040438"/>
            <a:ext cx="1143000" cy="817562"/>
          </a:xfrm>
          <a:prstGeom prst="rect">
            <a:avLst/>
          </a:prstGeom>
          <a:noFill/>
          <a:ln w="9525">
            <a:noFill/>
            <a:miter lim="800000"/>
            <a:headEnd/>
            <a:tailEnd/>
          </a:ln>
        </p:spPr>
      </p:pic>
      <p:pic>
        <p:nvPicPr>
          <p:cNvPr id="37892" name="Picture 15" descr="diwali%20diya"/>
          <p:cNvPicPr>
            <a:picLocks noChangeAspect="1" noChangeArrowheads="1"/>
          </p:cNvPicPr>
          <p:nvPr/>
        </p:nvPicPr>
        <p:blipFill>
          <a:blip r:embed="rId3"/>
          <a:srcRect/>
          <a:stretch>
            <a:fillRect/>
          </a:stretch>
        </p:blipFill>
        <p:spPr bwMode="auto">
          <a:xfrm>
            <a:off x="2286000" y="6040438"/>
            <a:ext cx="1143000" cy="817562"/>
          </a:xfrm>
          <a:prstGeom prst="rect">
            <a:avLst/>
          </a:prstGeom>
          <a:noFill/>
          <a:ln w="9525">
            <a:noFill/>
            <a:miter lim="800000"/>
            <a:headEnd/>
            <a:tailEnd/>
          </a:ln>
        </p:spPr>
      </p:pic>
      <p:pic>
        <p:nvPicPr>
          <p:cNvPr id="37893" name="Picture 16" descr="diwali%20diya"/>
          <p:cNvPicPr>
            <a:picLocks noChangeAspect="1" noChangeArrowheads="1"/>
          </p:cNvPicPr>
          <p:nvPr/>
        </p:nvPicPr>
        <p:blipFill>
          <a:blip r:embed="rId3"/>
          <a:srcRect/>
          <a:stretch>
            <a:fillRect/>
          </a:stretch>
        </p:blipFill>
        <p:spPr bwMode="auto">
          <a:xfrm>
            <a:off x="3429000" y="6040438"/>
            <a:ext cx="1143000" cy="817562"/>
          </a:xfrm>
          <a:prstGeom prst="rect">
            <a:avLst/>
          </a:prstGeom>
          <a:noFill/>
          <a:ln w="9525">
            <a:noFill/>
            <a:miter lim="800000"/>
            <a:headEnd/>
            <a:tailEnd/>
          </a:ln>
        </p:spPr>
      </p:pic>
      <p:pic>
        <p:nvPicPr>
          <p:cNvPr id="37894" name="Picture 17" descr="diwali%20diya"/>
          <p:cNvPicPr>
            <a:picLocks noChangeAspect="1" noChangeArrowheads="1"/>
          </p:cNvPicPr>
          <p:nvPr/>
        </p:nvPicPr>
        <p:blipFill>
          <a:blip r:embed="rId3"/>
          <a:srcRect/>
          <a:stretch>
            <a:fillRect/>
          </a:stretch>
        </p:blipFill>
        <p:spPr bwMode="auto">
          <a:xfrm>
            <a:off x="4572000" y="6040438"/>
            <a:ext cx="1143000" cy="817562"/>
          </a:xfrm>
          <a:prstGeom prst="rect">
            <a:avLst/>
          </a:prstGeom>
          <a:noFill/>
          <a:ln w="9525">
            <a:noFill/>
            <a:miter lim="800000"/>
            <a:headEnd/>
            <a:tailEnd/>
          </a:ln>
        </p:spPr>
      </p:pic>
      <p:pic>
        <p:nvPicPr>
          <p:cNvPr id="37895" name="Picture 18" descr="diwali%20diya"/>
          <p:cNvPicPr>
            <a:picLocks noChangeAspect="1" noChangeArrowheads="1"/>
          </p:cNvPicPr>
          <p:nvPr/>
        </p:nvPicPr>
        <p:blipFill>
          <a:blip r:embed="rId3"/>
          <a:srcRect/>
          <a:stretch>
            <a:fillRect/>
          </a:stretch>
        </p:blipFill>
        <p:spPr bwMode="auto">
          <a:xfrm>
            <a:off x="5715000" y="6040438"/>
            <a:ext cx="1143000" cy="817562"/>
          </a:xfrm>
          <a:prstGeom prst="rect">
            <a:avLst/>
          </a:prstGeom>
          <a:noFill/>
          <a:ln w="9525">
            <a:noFill/>
            <a:miter lim="800000"/>
            <a:headEnd/>
            <a:tailEnd/>
          </a:ln>
        </p:spPr>
      </p:pic>
      <p:pic>
        <p:nvPicPr>
          <p:cNvPr id="37896" name="Picture 19" descr="diwali%20diya"/>
          <p:cNvPicPr>
            <a:picLocks noChangeAspect="1" noChangeArrowheads="1"/>
          </p:cNvPicPr>
          <p:nvPr/>
        </p:nvPicPr>
        <p:blipFill>
          <a:blip r:embed="rId3"/>
          <a:srcRect/>
          <a:stretch>
            <a:fillRect/>
          </a:stretch>
        </p:blipFill>
        <p:spPr bwMode="auto">
          <a:xfrm>
            <a:off x="6858000" y="6040438"/>
            <a:ext cx="1143000" cy="817562"/>
          </a:xfrm>
          <a:prstGeom prst="rect">
            <a:avLst/>
          </a:prstGeom>
          <a:noFill/>
          <a:ln w="9525">
            <a:noFill/>
            <a:miter lim="800000"/>
            <a:headEnd/>
            <a:tailEnd/>
          </a:ln>
        </p:spPr>
      </p:pic>
      <p:pic>
        <p:nvPicPr>
          <p:cNvPr id="37897" name="Picture 20" descr="diwali%20diya"/>
          <p:cNvPicPr>
            <a:picLocks noChangeAspect="1" noChangeArrowheads="1"/>
          </p:cNvPicPr>
          <p:nvPr/>
        </p:nvPicPr>
        <p:blipFill>
          <a:blip r:embed="rId3"/>
          <a:srcRect/>
          <a:stretch>
            <a:fillRect/>
          </a:stretch>
        </p:blipFill>
        <p:spPr bwMode="auto">
          <a:xfrm>
            <a:off x="8001000" y="6040438"/>
            <a:ext cx="1143000" cy="817562"/>
          </a:xfrm>
          <a:prstGeom prst="rect">
            <a:avLst/>
          </a:prstGeom>
          <a:noFill/>
          <a:ln w="9525">
            <a:noFill/>
            <a:miter lim="800000"/>
            <a:headEnd/>
            <a:tailEnd/>
          </a:ln>
        </p:spPr>
      </p:pic>
      <p:pic>
        <p:nvPicPr>
          <p:cNvPr id="37898" name="Picture 29" descr="Image result for happy diwali"/>
          <p:cNvPicPr>
            <a:picLocks noChangeAspect="1" noChangeArrowheads="1"/>
          </p:cNvPicPr>
          <p:nvPr/>
        </p:nvPicPr>
        <p:blipFill>
          <a:blip r:embed="rId4"/>
          <a:srcRect/>
          <a:stretch>
            <a:fillRect/>
          </a:stretch>
        </p:blipFill>
        <p:spPr bwMode="auto">
          <a:xfrm>
            <a:off x="-228600" y="76200"/>
            <a:ext cx="9883775" cy="8648700"/>
          </a:xfrm>
          <a:prstGeom prst="rect">
            <a:avLst/>
          </a:prstGeom>
          <a:noFill/>
          <a:ln w="9525">
            <a:noFill/>
            <a:miter lim="800000"/>
            <a:headEnd/>
            <a:tailEnd/>
          </a:ln>
        </p:spPr>
      </p:pic>
    </p:spTree>
  </p:cSld>
  <p:clrMapOvr>
    <a:masterClrMapping/>
  </p:clrMapOvr>
  <p:transition spd="med" advClick="0" advTm="8294"/>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301625"/>
            <a:ext cx="2733675" cy="247650"/>
          </a:xfrm>
        </p:spPr>
        <p:txBody>
          <a:bodyPr>
            <a:normAutofit fontScale="90000"/>
          </a:bodyPr>
          <a:lstStyle/>
          <a:p>
            <a:pPr eaLnBrk="1" fontAlgn="auto" hangingPunct="1">
              <a:spcAft>
                <a:spcPts val="0"/>
              </a:spcAft>
              <a:defRPr/>
            </a:pPr>
            <a:r>
              <a:rPr lang="fr-CH" altLang="en-US" sz="3200" b="1">
                <a:cs typeface="Arial" charset="0"/>
              </a:rPr>
              <a:t> </a:t>
            </a:r>
          </a:p>
        </p:txBody>
      </p:sp>
      <p:sp>
        <p:nvSpPr>
          <p:cNvPr id="12291" name="Rectangle 3"/>
          <p:cNvSpPr>
            <a:spLocks noGrp="1" noChangeArrowheads="1"/>
          </p:cNvSpPr>
          <p:nvPr>
            <p:ph idx="1"/>
          </p:nvPr>
        </p:nvSpPr>
        <p:spPr>
          <a:xfrm>
            <a:off x="609600" y="2057400"/>
            <a:ext cx="7772400" cy="3886200"/>
          </a:xfrm>
        </p:spPr>
        <p:txBody>
          <a:bodyPr/>
          <a:lstStyle/>
          <a:p>
            <a:pPr eaLnBrk="1" hangingPunct="1"/>
            <a:r>
              <a:rPr lang="en-US" altLang="en-US" sz="2000" b="1" smtClean="0">
                <a:solidFill>
                  <a:srgbClr val="C00000"/>
                </a:solidFill>
                <a:cs typeface="Arial" charset="0"/>
              </a:rPr>
              <a:t>The Indian calendar is based on the lunar cycle and the movement of the moon, unlike the conventional Gregorian/English calendar. </a:t>
            </a:r>
          </a:p>
          <a:p>
            <a:pPr eaLnBrk="1" hangingPunct="1"/>
            <a:endParaRPr lang="en-US" altLang="en-US" sz="2000" b="1" smtClean="0">
              <a:solidFill>
                <a:srgbClr val="C00000"/>
              </a:solidFill>
              <a:cs typeface="Arial" charset="0"/>
            </a:endParaRPr>
          </a:p>
          <a:p>
            <a:pPr eaLnBrk="1" hangingPunct="1"/>
            <a:r>
              <a:rPr lang="en-US" altLang="en-US" sz="2000" b="1" smtClean="0">
                <a:solidFill>
                  <a:srgbClr val="C00000"/>
                </a:solidFill>
                <a:cs typeface="Arial" charset="0"/>
              </a:rPr>
              <a:t>The result is that Indian festivals move sideways the English calendar from year to year. </a:t>
            </a:r>
          </a:p>
          <a:p>
            <a:pPr eaLnBrk="1" hangingPunct="1"/>
            <a:endParaRPr lang="en-US" altLang="en-US" sz="2000" b="1" smtClean="0">
              <a:solidFill>
                <a:srgbClr val="C00000"/>
              </a:solidFill>
              <a:cs typeface="Arial" charset="0"/>
            </a:endParaRPr>
          </a:p>
          <a:p>
            <a:pPr eaLnBrk="1" hangingPunct="1"/>
            <a:r>
              <a:rPr lang="en-US" altLang="en-US" sz="2000" b="1" smtClean="0">
                <a:solidFill>
                  <a:srgbClr val="C00000"/>
                </a:solidFill>
                <a:cs typeface="Arial" charset="0"/>
              </a:rPr>
              <a:t>Diwali, for example falls on the date of the no moon In the month of Kartika (Hindi Calendar), usually this is in October or November.</a:t>
            </a:r>
          </a:p>
          <a:p>
            <a:pPr eaLnBrk="1" hangingPunct="1">
              <a:buFontTx/>
              <a:buNone/>
            </a:pPr>
            <a:endParaRPr lang="en-US" altLang="en-US" sz="3600" smtClean="0">
              <a:solidFill>
                <a:schemeClr val="tx2"/>
              </a:solidFill>
            </a:endParaRPr>
          </a:p>
        </p:txBody>
      </p:sp>
      <p:sp>
        <p:nvSpPr>
          <p:cNvPr id="12292" name="Text Box 6"/>
          <p:cNvSpPr txBox="1">
            <a:spLocks noChangeArrowheads="1"/>
          </p:cNvSpPr>
          <p:nvPr/>
        </p:nvSpPr>
        <p:spPr bwMode="auto">
          <a:xfrm>
            <a:off x="3200400" y="798513"/>
            <a:ext cx="3276600" cy="914400"/>
          </a:xfrm>
          <a:prstGeom prst="rect">
            <a:avLst/>
          </a:prstGeom>
          <a:noFill/>
          <a:ln w="9525">
            <a:noFill/>
            <a:miter lim="800000"/>
            <a:headEnd/>
            <a:tailEnd/>
          </a:ln>
          <a:effectLst/>
        </p:spPr>
        <p:txBody>
          <a:bodyPr>
            <a:spAutoFit/>
          </a:bodyPr>
          <a:lstStyle/>
          <a:p>
            <a:r>
              <a:rPr lang="en-US" altLang="en-US" sz="5400">
                <a:solidFill>
                  <a:srgbClr val="C00000"/>
                </a:solidFill>
              </a:rPr>
              <a:t>When ?</a:t>
            </a:r>
            <a:r>
              <a:rPr lang="en-US" altLang="en-US">
                <a:solidFill>
                  <a:srgbClr val="C00000"/>
                </a:solidFill>
              </a:rPr>
              <a:t> </a:t>
            </a:r>
          </a:p>
        </p:txBody>
      </p:sp>
    </p:spTree>
  </p:cSld>
  <p:clrMapOvr>
    <a:masterClrMapping/>
  </p:clrMapOvr>
  <p:transition spd="med" advClick="0" advTm="16202">
    <p:cover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6543A8"/>
            </a:gs>
            <a:gs pos="50000">
              <a:srgbClr val="9966FF"/>
            </a:gs>
            <a:gs pos="100000">
              <a:srgbClr val="6543A8"/>
            </a:gs>
          </a:gsLst>
          <a:lin ang="5400000" scaled="1"/>
        </a:gra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8600" y="457200"/>
            <a:ext cx="5410200" cy="914400"/>
          </a:xfrm>
        </p:spPr>
        <p:txBody>
          <a:bodyPr>
            <a:normAutofit fontScale="90000"/>
          </a:bodyPr>
          <a:lstStyle/>
          <a:p>
            <a:pPr eaLnBrk="1" fontAlgn="auto" hangingPunct="1">
              <a:spcAft>
                <a:spcPts val="0"/>
              </a:spcAft>
              <a:defRPr/>
            </a:pPr>
            <a:r>
              <a:rPr lang="en-US" altLang="en-US" sz="6000" dirty="0">
                <a:solidFill>
                  <a:srgbClr val="FFCC00"/>
                </a:solidFill>
                <a:latin typeface="Comic Sans MS" pitchFamily="66" charset="0"/>
              </a:rPr>
              <a:t>DEEPAVALI</a:t>
            </a:r>
          </a:p>
        </p:txBody>
      </p:sp>
      <p:sp>
        <p:nvSpPr>
          <p:cNvPr id="7171" name="Rectangle 3"/>
          <p:cNvSpPr>
            <a:spLocks noGrp="1" noChangeArrowheads="1"/>
          </p:cNvSpPr>
          <p:nvPr>
            <p:ph type="body" sz="half" idx="1"/>
          </p:nvPr>
        </p:nvSpPr>
        <p:spPr>
          <a:xfrm>
            <a:off x="609600" y="1371600"/>
            <a:ext cx="4876800" cy="2971800"/>
          </a:xfrm>
        </p:spPr>
        <p:txBody>
          <a:bodyPr rtlCol="0">
            <a:normAutofit fontScale="92500" lnSpcReduction="10000"/>
          </a:bodyPr>
          <a:lstStyle/>
          <a:p>
            <a:pPr marL="182880" indent="-182880" eaLnBrk="1" fontAlgn="auto" hangingPunct="1">
              <a:lnSpc>
                <a:spcPct val="80000"/>
              </a:lnSpc>
              <a:spcAft>
                <a:spcPts val="0"/>
              </a:spcAft>
              <a:buFont typeface="Arial" pitchFamily="34" charset="0"/>
              <a:buChar char="•"/>
              <a:defRPr/>
            </a:pPr>
            <a:r>
              <a:rPr lang="en-US" altLang="en-US" sz="2000" dirty="0">
                <a:solidFill>
                  <a:schemeClr val="bg1"/>
                </a:solidFill>
              </a:rPr>
              <a:t>One of the most common festival of India</a:t>
            </a:r>
          </a:p>
          <a:p>
            <a:pPr marL="182880" indent="-182880" eaLnBrk="1" fontAlgn="auto" hangingPunct="1">
              <a:lnSpc>
                <a:spcPct val="80000"/>
              </a:lnSpc>
              <a:spcAft>
                <a:spcPts val="0"/>
              </a:spcAft>
              <a:buFont typeface="Arial" pitchFamily="34" charset="0"/>
              <a:buChar char="•"/>
              <a:defRPr/>
            </a:pPr>
            <a:r>
              <a:rPr lang="en-US" altLang="en-US" sz="2000" dirty="0">
                <a:solidFill>
                  <a:schemeClr val="bg1"/>
                </a:solidFill>
              </a:rPr>
              <a:t>Triumph of good over evil</a:t>
            </a:r>
          </a:p>
          <a:p>
            <a:pPr marL="182880" indent="-182880" eaLnBrk="1" fontAlgn="auto" hangingPunct="1">
              <a:lnSpc>
                <a:spcPct val="80000"/>
              </a:lnSpc>
              <a:spcAft>
                <a:spcPts val="0"/>
              </a:spcAft>
              <a:buFont typeface="Arial" pitchFamily="34" charset="0"/>
              <a:buChar char="•"/>
              <a:defRPr/>
            </a:pPr>
            <a:r>
              <a:rPr lang="en-US" altLang="en-US" sz="2000" dirty="0">
                <a:solidFill>
                  <a:schemeClr val="bg1"/>
                </a:solidFill>
              </a:rPr>
              <a:t>Remove darkness and ignorance</a:t>
            </a:r>
          </a:p>
          <a:p>
            <a:pPr marL="182880" indent="-182880" eaLnBrk="1" fontAlgn="auto" hangingPunct="1">
              <a:lnSpc>
                <a:spcPct val="80000"/>
              </a:lnSpc>
              <a:spcAft>
                <a:spcPts val="0"/>
              </a:spcAft>
              <a:buFont typeface="Arial" pitchFamily="34" charset="0"/>
              <a:buChar char="•"/>
              <a:defRPr/>
            </a:pPr>
            <a:r>
              <a:rPr lang="en-US" altLang="en-US" sz="2000" dirty="0">
                <a:solidFill>
                  <a:schemeClr val="bg1"/>
                </a:solidFill>
              </a:rPr>
              <a:t>Bring in light and knowledge</a:t>
            </a:r>
          </a:p>
          <a:p>
            <a:pPr marL="182880" indent="-182880" eaLnBrk="1" fontAlgn="auto" hangingPunct="1">
              <a:lnSpc>
                <a:spcPct val="80000"/>
              </a:lnSpc>
              <a:spcAft>
                <a:spcPts val="0"/>
              </a:spcAft>
              <a:buFont typeface="Arial" pitchFamily="34" charset="0"/>
              <a:buChar char="•"/>
              <a:defRPr/>
            </a:pPr>
            <a:r>
              <a:rPr lang="en-US" altLang="en-US" sz="2000" dirty="0">
                <a:solidFill>
                  <a:schemeClr val="bg1"/>
                </a:solidFill>
              </a:rPr>
              <a:t>Stories Behind the Celebration</a:t>
            </a:r>
          </a:p>
          <a:p>
            <a:pPr marL="182880" indent="-182880" eaLnBrk="1" fontAlgn="auto" hangingPunct="1">
              <a:lnSpc>
                <a:spcPct val="80000"/>
              </a:lnSpc>
              <a:spcAft>
                <a:spcPts val="0"/>
              </a:spcAft>
              <a:buFont typeface="Arial" pitchFamily="34" charset="0"/>
              <a:buChar char="•"/>
              <a:defRPr/>
            </a:pPr>
            <a:r>
              <a:rPr lang="en-US" altLang="en-US" sz="2000" dirty="0">
                <a:solidFill>
                  <a:schemeClr val="bg1"/>
                </a:solidFill>
              </a:rPr>
              <a:t>Five Day Celebration</a:t>
            </a:r>
          </a:p>
          <a:p>
            <a:pPr marL="182880" indent="-182880" eaLnBrk="1" fontAlgn="auto" hangingPunct="1">
              <a:lnSpc>
                <a:spcPct val="80000"/>
              </a:lnSpc>
              <a:spcAft>
                <a:spcPts val="0"/>
              </a:spcAft>
              <a:buFont typeface="Arial" pitchFamily="34" charset="0"/>
              <a:buChar char="•"/>
              <a:defRPr/>
            </a:pPr>
            <a:r>
              <a:rPr lang="en-US" altLang="en-US" sz="2000" dirty="0" err="1" smtClean="0">
                <a:solidFill>
                  <a:schemeClr val="bg1"/>
                </a:solidFill>
              </a:rPr>
              <a:t>Rangoli</a:t>
            </a:r>
            <a:endParaRPr lang="en-US" altLang="en-US" sz="2000" dirty="0">
              <a:solidFill>
                <a:schemeClr val="bg1"/>
              </a:solidFill>
            </a:endParaRPr>
          </a:p>
          <a:p>
            <a:pPr marL="182880" indent="-182880" eaLnBrk="1" fontAlgn="auto" hangingPunct="1">
              <a:lnSpc>
                <a:spcPct val="80000"/>
              </a:lnSpc>
              <a:spcAft>
                <a:spcPts val="0"/>
              </a:spcAft>
              <a:buFont typeface="Arial" pitchFamily="34" charset="0"/>
              <a:buChar char="•"/>
              <a:defRPr/>
            </a:pPr>
            <a:r>
              <a:rPr lang="en-US" altLang="en-US" sz="2000" dirty="0">
                <a:solidFill>
                  <a:schemeClr val="bg1"/>
                </a:solidFill>
              </a:rPr>
              <a:t>Fireworks</a:t>
            </a:r>
          </a:p>
          <a:p>
            <a:pPr marL="182880" indent="-182880" eaLnBrk="1" fontAlgn="auto" hangingPunct="1">
              <a:lnSpc>
                <a:spcPct val="80000"/>
              </a:lnSpc>
              <a:spcAft>
                <a:spcPts val="0"/>
              </a:spcAft>
              <a:buFont typeface="Arial" pitchFamily="34" charset="0"/>
              <a:buChar char="•"/>
              <a:defRPr/>
            </a:pPr>
            <a:r>
              <a:rPr lang="en-US" altLang="en-US" sz="2000" dirty="0">
                <a:solidFill>
                  <a:schemeClr val="bg1"/>
                </a:solidFill>
              </a:rPr>
              <a:t>Family Get Together</a:t>
            </a:r>
          </a:p>
          <a:p>
            <a:pPr marL="182880" indent="-182880" eaLnBrk="1" fontAlgn="auto" hangingPunct="1">
              <a:lnSpc>
                <a:spcPct val="80000"/>
              </a:lnSpc>
              <a:spcAft>
                <a:spcPts val="0"/>
              </a:spcAft>
              <a:buFont typeface="Arial" pitchFamily="34" charset="0"/>
              <a:buChar char="•"/>
              <a:defRPr/>
            </a:pPr>
            <a:r>
              <a:rPr lang="en-US" altLang="en-US" sz="2000" dirty="0">
                <a:solidFill>
                  <a:schemeClr val="bg1"/>
                </a:solidFill>
              </a:rPr>
              <a:t>New Colorful clothes</a:t>
            </a:r>
          </a:p>
          <a:p>
            <a:pPr marL="182880" indent="-182880" eaLnBrk="1" fontAlgn="auto" hangingPunct="1">
              <a:lnSpc>
                <a:spcPct val="80000"/>
              </a:lnSpc>
              <a:spcAft>
                <a:spcPts val="0"/>
              </a:spcAft>
              <a:buFont typeface="Arial" pitchFamily="34" charset="0"/>
              <a:buChar char="•"/>
              <a:defRPr/>
            </a:pPr>
            <a:r>
              <a:rPr lang="en-US" altLang="en-US" sz="2000" dirty="0">
                <a:solidFill>
                  <a:schemeClr val="bg1"/>
                </a:solidFill>
              </a:rPr>
              <a:t>Distributing Sweets</a:t>
            </a:r>
          </a:p>
          <a:p>
            <a:pPr marL="182880" indent="-182880" eaLnBrk="1" fontAlgn="auto" hangingPunct="1">
              <a:lnSpc>
                <a:spcPct val="80000"/>
              </a:lnSpc>
              <a:spcAft>
                <a:spcPts val="0"/>
              </a:spcAft>
              <a:buFont typeface="Arial" pitchFamily="34" charset="0"/>
              <a:buChar char="•"/>
              <a:defRPr/>
            </a:pPr>
            <a:endParaRPr lang="en-US" altLang="en-US" sz="2000" dirty="0">
              <a:solidFill>
                <a:schemeClr val="bg1"/>
              </a:solidFill>
            </a:endParaRPr>
          </a:p>
        </p:txBody>
      </p:sp>
      <p:pic>
        <p:nvPicPr>
          <p:cNvPr id="13316" name="Picture 11" descr="image001"/>
          <p:cNvPicPr>
            <a:picLocks noChangeAspect="1" noChangeArrowheads="1"/>
          </p:cNvPicPr>
          <p:nvPr/>
        </p:nvPicPr>
        <p:blipFill>
          <a:blip r:embed="rId2"/>
          <a:srcRect/>
          <a:stretch>
            <a:fillRect/>
          </a:stretch>
        </p:blipFill>
        <p:spPr bwMode="auto">
          <a:xfrm>
            <a:off x="6103938" y="1881188"/>
            <a:ext cx="3048000" cy="4953000"/>
          </a:xfrm>
          <a:prstGeom prst="rect">
            <a:avLst/>
          </a:prstGeom>
          <a:noFill/>
          <a:ln w="9525">
            <a:noFill/>
            <a:miter lim="800000"/>
            <a:headEnd/>
            <a:tailEnd/>
          </a:ln>
        </p:spPr>
      </p:pic>
      <p:pic>
        <p:nvPicPr>
          <p:cNvPr id="13317" name="Picture 1031" descr="Image result for diwali pictures"/>
          <p:cNvPicPr>
            <a:picLocks noChangeAspect="1" noChangeArrowheads="1"/>
          </p:cNvPicPr>
          <p:nvPr/>
        </p:nvPicPr>
        <p:blipFill>
          <a:blip r:embed="rId3"/>
          <a:srcRect/>
          <a:stretch>
            <a:fillRect/>
          </a:stretch>
        </p:blipFill>
        <p:spPr bwMode="auto">
          <a:xfrm>
            <a:off x="2684463" y="4373563"/>
            <a:ext cx="3419475" cy="2447925"/>
          </a:xfrm>
          <a:prstGeom prst="rect">
            <a:avLst/>
          </a:prstGeom>
          <a:noFill/>
          <a:ln w="9525">
            <a:noFill/>
            <a:miter lim="800000"/>
            <a:headEnd/>
            <a:tailEnd/>
          </a:ln>
        </p:spPr>
      </p:pic>
    </p:spTree>
  </p:cSld>
  <p:clrMapOvr>
    <a:masterClrMapping/>
  </p:clrMapOvr>
  <p:transition spd="med" advTm="15395"/>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6600"/>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838200" y="1752600"/>
            <a:ext cx="7467600" cy="1143000"/>
          </a:xfrm>
        </p:spPr>
        <p:txBody>
          <a:bodyPr/>
          <a:lstStyle/>
          <a:p>
            <a:pPr eaLnBrk="1" fontAlgn="auto" hangingPunct="1">
              <a:spcAft>
                <a:spcPts val="0"/>
              </a:spcAft>
              <a:defRPr/>
            </a:pPr>
            <a:r>
              <a:rPr lang="en-US" altLang="en-US" sz="5400">
                <a:solidFill>
                  <a:srgbClr val="FFCC00"/>
                </a:solidFill>
                <a:latin typeface="Comic Sans MS" pitchFamily="66" charset="0"/>
              </a:rPr>
              <a:t>Significance of Lamp</a:t>
            </a:r>
          </a:p>
        </p:txBody>
      </p:sp>
      <p:sp>
        <p:nvSpPr>
          <p:cNvPr id="14339" name="Rectangle 3"/>
          <p:cNvSpPr>
            <a:spLocks noGrp="1" noChangeArrowheads="1"/>
          </p:cNvSpPr>
          <p:nvPr>
            <p:ph type="body" sz="half" idx="1"/>
          </p:nvPr>
        </p:nvSpPr>
        <p:spPr>
          <a:xfrm>
            <a:off x="1447800" y="2743200"/>
            <a:ext cx="6248400" cy="2286000"/>
          </a:xfrm>
        </p:spPr>
        <p:txBody>
          <a:bodyPr/>
          <a:lstStyle/>
          <a:p>
            <a:pPr eaLnBrk="1" hangingPunct="1"/>
            <a:r>
              <a:rPr lang="en-US" altLang="en-US" sz="2800" smtClean="0">
                <a:solidFill>
                  <a:schemeClr val="bg1"/>
                </a:solidFill>
              </a:rPr>
              <a:t>Light symbolizes knowledge</a:t>
            </a:r>
          </a:p>
          <a:p>
            <a:pPr eaLnBrk="1" hangingPunct="1"/>
            <a:r>
              <a:rPr lang="en-US" altLang="en-US" sz="2800" smtClean="0">
                <a:solidFill>
                  <a:schemeClr val="bg1"/>
                </a:solidFill>
              </a:rPr>
              <a:t>Light is Lord Himself</a:t>
            </a:r>
          </a:p>
          <a:p>
            <a:pPr eaLnBrk="1" hangingPunct="1"/>
            <a:r>
              <a:rPr lang="en-US" altLang="en-US" sz="2800" smtClean="0">
                <a:solidFill>
                  <a:schemeClr val="bg1"/>
                </a:solidFill>
              </a:rPr>
              <a:t>Light removes darkness that symbolizes ignorance</a:t>
            </a:r>
          </a:p>
          <a:p>
            <a:pPr eaLnBrk="1" hangingPunct="1"/>
            <a:endParaRPr lang="en-US" altLang="en-US" sz="2800" smtClean="0">
              <a:solidFill>
                <a:schemeClr val="bg1"/>
              </a:solidFill>
            </a:endParaRPr>
          </a:p>
        </p:txBody>
      </p:sp>
      <p:pic>
        <p:nvPicPr>
          <p:cNvPr id="14340" name="Picture 5" descr="http://www.sholay.com/stories/2000/october/images/diwali.jpg"/>
          <p:cNvPicPr>
            <a:picLocks noGrp="1" noChangeAspect="1" noChangeArrowheads="1"/>
          </p:cNvPicPr>
          <p:nvPr>
            <p:ph sz="quarter" idx="3"/>
          </p:nvPr>
        </p:nvPicPr>
        <p:blipFill>
          <a:blip r:embed="rId2"/>
          <a:srcRect/>
          <a:stretch>
            <a:fillRect/>
          </a:stretch>
        </p:blipFill>
        <p:spPr>
          <a:xfrm>
            <a:off x="0" y="0"/>
            <a:ext cx="1981200" cy="1584325"/>
          </a:xfrm>
          <a:noFill/>
        </p:spPr>
      </p:pic>
      <p:pic>
        <p:nvPicPr>
          <p:cNvPr id="14341" name="Picture 6" descr="http://www.rediff.com/search/pix/diya.gif"/>
          <p:cNvPicPr>
            <a:picLocks noChangeAspect="1" noChangeArrowheads="1"/>
          </p:cNvPicPr>
          <p:nvPr/>
        </p:nvPicPr>
        <p:blipFill>
          <a:blip r:embed="rId3"/>
          <a:srcRect/>
          <a:stretch>
            <a:fillRect/>
          </a:stretch>
        </p:blipFill>
        <p:spPr bwMode="auto">
          <a:xfrm>
            <a:off x="3429000" y="-469900"/>
            <a:ext cx="2286000" cy="2035175"/>
          </a:xfrm>
          <a:prstGeom prst="rect">
            <a:avLst/>
          </a:prstGeom>
          <a:noFill/>
          <a:ln w="9525">
            <a:noFill/>
            <a:miter lim="800000"/>
            <a:headEnd/>
            <a:tailEnd/>
          </a:ln>
        </p:spPr>
      </p:pic>
      <p:pic>
        <p:nvPicPr>
          <p:cNvPr id="14342" name="Picture 7" descr="http://www.sholay.com/stories/2000/october/images/diwali.jpg"/>
          <p:cNvPicPr>
            <a:picLocks noChangeAspect="1" noChangeArrowheads="1"/>
          </p:cNvPicPr>
          <p:nvPr/>
        </p:nvPicPr>
        <p:blipFill>
          <a:blip r:embed="rId2"/>
          <a:srcRect/>
          <a:stretch>
            <a:fillRect/>
          </a:stretch>
        </p:blipFill>
        <p:spPr bwMode="auto">
          <a:xfrm>
            <a:off x="7162800" y="0"/>
            <a:ext cx="1981200" cy="1584325"/>
          </a:xfrm>
          <a:prstGeom prst="rect">
            <a:avLst/>
          </a:prstGeom>
          <a:noFill/>
          <a:ln w="9525">
            <a:noFill/>
            <a:miter lim="800000"/>
            <a:headEnd/>
            <a:tailEnd/>
          </a:ln>
        </p:spPr>
      </p:pic>
      <p:pic>
        <p:nvPicPr>
          <p:cNvPr id="14343" name="Picture 9" descr="http://folk.uio.no/jasdeep/diya01.jpg"/>
          <p:cNvPicPr>
            <a:picLocks noChangeAspect="1" noChangeArrowheads="1"/>
          </p:cNvPicPr>
          <p:nvPr/>
        </p:nvPicPr>
        <p:blipFill>
          <a:blip r:embed="rId4"/>
          <a:srcRect/>
          <a:stretch>
            <a:fillRect/>
          </a:stretch>
        </p:blipFill>
        <p:spPr bwMode="auto">
          <a:xfrm>
            <a:off x="7162800" y="4800600"/>
            <a:ext cx="1978025" cy="2055813"/>
          </a:xfrm>
          <a:prstGeom prst="rect">
            <a:avLst/>
          </a:prstGeom>
          <a:noFill/>
          <a:ln w="9525">
            <a:noFill/>
            <a:miter lim="800000"/>
            <a:headEnd/>
            <a:tailEnd/>
          </a:ln>
        </p:spPr>
      </p:pic>
      <p:pic>
        <p:nvPicPr>
          <p:cNvPr id="14344" name="Picture 1033" descr="Image result for diwali pictures"/>
          <p:cNvPicPr>
            <a:picLocks noChangeAspect="1" noChangeArrowheads="1"/>
          </p:cNvPicPr>
          <p:nvPr/>
        </p:nvPicPr>
        <p:blipFill>
          <a:blip r:embed="rId5"/>
          <a:srcRect/>
          <a:stretch>
            <a:fillRect/>
          </a:stretch>
        </p:blipFill>
        <p:spPr bwMode="auto">
          <a:xfrm>
            <a:off x="28575" y="4800600"/>
            <a:ext cx="7134225" cy="2055813"/>
          </a:xfrm>
          <a:prstGeom prst="rect">
            <a:avLst/>
          </a:prstGeom>
          <a:noFill/>
          <a:ln w="9525">
            <a:noFill/>
            <a:miter lim="800000"/>
            <a:headEnd/>
            <a:tailEnd/>
          </a:ln>
        </p:spPr>
      </p:pic>
    </p:spTree>
  </p:cSld>
  <p:clrMapOvr>
    <a:masterClrMapping/>
  </p:clrMapOvr>
  <p:transition spd="med" advTm="6962"/>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6600"/>
        </a:solidFill>
        <a:effectLst/>
      </p:bgPr>
    </p:bg>
    <p:spTree>
      <p:nvGrpSpPr>
        <p:cNvPr id="1" name=""/>
        <p:cNvGrpSpPr/>
        <p:nvPr/>
      </p:nvGrpSpPr>
      <p:grpSpPr>
        <a:xfrm>
          <a:off x="0" y="0"/>
          <a:ext cx="0" cy="0"/>
          <a:chOff x="0" y="0"/>
          <a:chExt cx="0" cy="0"/>
        </a:xfrm>
      </p:grpSpPr>
      <p:pic>
        <p:nvPicPr>
          <p:cNvPr id="15362" name="Picture 5" descr="Diwali3"/>
          <p:cNvPicPr>
            <a:picLocks noGrp="1" noChangeAspect="1" noChangeArrowheads="1"/>
          </p:cNvPicPr>
          <p:nvPr>
            <p:ph/>
          </p:nvPr>
        </p:nvPicPr>
        <p:blipFill>
          <a:blip r:embed="rId2"/>
          <a:srcRect/>
          <a:stretch>
            <a:fillRect/>
          </a:stretch>
        </p:blipFill>
        <p:spPr>
          <a:xfrm>
            <a:off x="0" y="1371600"/>
            <a:ext cx="5638800" cy="5486400"/>
          </a:xfrm>
          <a:noFill/>
        </p:spPr>
      </p:pic>
      <p:sp>
        <p:nvSpPr>
          <p:cNvPr id="15363" name="Text Box 7"/>
          <p:cNvSpPr txBox="1">
            <a:spLocks noChangeArrowheads="1"/>
          </p:cNvSpPr>
          <p:nvPr/>
        </p:nvSpPr>
        <p:spPr bwMode="auto">
          <a:xfrm>
            <a:off x="5638800" y="1295400"/>
            <a:ext cx="3505200" cy="4894263"/>
          </a:xfrm>
          <a:prstGeom prst="rect">
            <a:avLst/>
          </a:prstGeom>
          <a:noFill/>
          <a:ln w="9525">
            <a:noFill/>
            <a:miter lim="800000"/>
            <a:headEnd/>
            <a:tailEnd/>
          </a:ln>
          <a:effectLst/>
        </p:spPr>
        <p:txBody>
          <a:bodyPr>
            <a:spAutoFit/>
          </a:bodyPr>
          <a:lstStyle/>
          <a:p>
            <a:pPr lvl="1" algn="ctr"/>
            <a:r>
              <a:rPr lang="en-US" altLang="en-US" sz="2400">
                <a:solidFill>
                  <a:schemeClr val="bg1"/>
                </a:solidFill>
              </a:rPr>
              <a:t>Deepavali is a people oriented festival when enmities are forgotten and families and friends meet to enjoy and establish a world of closeness. As the light from within shines through, the ignorance that blinds us fades away!</a:t>
            </a:r>
          </a:p>
        </p:txBody>
      </p:sp>
      <p:sp>
        <p:nvSpPr>
          <p:cNvPr id="15364" name="Rectangle 9"/>
          <p:cNvSpPr>
            <a:spLocks noChangeArrowheads="1"/>
          </p:cNvSpPr>
          <p:nvPr/>
        </p:nvSpPr>
        <p:spPr bwMode="auto">
          <a:xfrm>
            <a:off x="815975" y="350838"/>
            <a:ext cx="6872288" cy="914400"/>
          </a:xfrm>
          <a:prstGeom prst="rect">
            <a:avLst/>
          </a:prstGeom>
          <a:noFill/>
          <a:ln w="9525">
            <a:noFill/>
            <a:miter lim="800000"/>
            <a:headEnd/>
            <a:tailEnd/>
          </a:ln>
          <a:effectLst/>
        </p:spPr>
        <p:txBody>
          <a:bodyPr wrap="none">
            <a:spAutoFit/>
          </a:bodyPr>
          <a:lstStyle/>
          <a:p>
            <a:r>
              <a:rPr lang="en-US" altLang="en-US" sz="5400">
                <a:solidFill>
                  <a:schemeClr val="bg1"/>
                </a:solidFill>
                <a:latin typeface="Comic Sans MS" pitchFamily="66" charset="0"/>
              </a:rPr>
              <a:t>Significance of Light</a:t>
            </a:r>
          </a:p>
        </p:txBody>
      </p:sp>
    </p:spTree>
  </p:cSld>
  <p:clrMapOvr>
    <a:masterClrMapping/>
  </p:clrMapOvr>
  <p:transition spd="med" advTm="12163"/>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6600"/>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457200"/>
            <a:ext cx="8229600" cy="960438"/>
          </a:xfrm>
        </p:spPr>
        <p:txBody>
          <a:bodyPr/>
          <a:lstStyle/>
          <a:p>
            <a:pPr eaLnBrk="1" fontAlgn="auto" hangingPunct="1">
              <a:spcAft>
                <a:spcPts val="0"/>
              </a:spcAft>
              <a:defRPr/>
            </a:pPr>
            <a:r>
              <a:rPr lang="en-US" altLang="en-US" dirty="0">
                <a:solidFill>
                  <a:srgbClr val="FFCC00"/>
                </a:solidFill>
                <a:latin typeface="Comic Sans MS" pitchFamily="66" charset="0"/>
              </a:rPr>
              <a:t>How is it celebrated?</a:t>
            </a:r>
          </a:p>
        </p:txBody>
      </p:sp>
      <p:sp>
        <p:nvSpPr>
          <p:cNvPr id="16387" name="Rectangle 3"/>
          <p:cNvSpPr>
            <a:spLocks noGrp="1" noChangeArrowheads="1"/>
          </p:cNvSpPr>
          <p:nvPr>
            <p:ph type="body" sz="half" idx="1"/>
          </p:nvPr>
        </p:nvSpPr>
        <p:spPr>
          <a:xfrm>
            <a:off x="457200" y="1295400"/>
            <a:ext cx="8382000" cy="2819400"/>
          </a:xfrm>
        </p:spPr>
        <p:txBody>
          <a:bodyPr/>
          <a:lstStyle/>
          <a:p>
            <a:pPr eaLnBrk="1" hangingPunct="1">
              <a:lnSpc>
                <a:spcPct val="90000"/>
              </a:lnSpc>
            </a:pPr>
            <a:r>
              <a:rPr lang="en-US" altLang="en-US" sz="2000" smtClean="0">
                <a:solidFill>
                  <a:schemeClr val="bg1"/>
                </a:solidFill>
              </a:rPr>
              <a:t>It is celebrated for 5 days. </a:t>
            </a:r>
          </a:p>
          <a:p>
            <a:pPr eaLnBrk="1" hangingPunct="1">
              <a:lnSpc>
                <a:spcPct val="90000"/>
              </a:lnSpc>
            </a:pPr>
            <a:r>
              <a:rPr lang="en-US" altLang="en-US" sz="2000" smtClean="0">
                <a:solidFill>
                  <a:schemeClr val="bg1"/>
                </a:solidFill>
              </a:rPr>
              <a:t>People light their houses with lots of little oil lamps</a:t>
            </a:r>
          </a:p>
          <a:p>
            <a:pPr eaLnBrk="1" hangingPunct="1">
              <a:lnSpc>
                <a:spcPct val="90000"/>
              </a:lnSpc>
            </a:pPr>
            <a:r>
              <a:rPr lang="en-US" altLang="en-US" sz="2000" smtClean="0">
                <a:solidFill>
                  <a:schemeClr val="bg1"/>
                </a:solidFill>
              </a:rPr>
              <a:t>Oil</a:t>
            </a:r>
            <a:r>
              <a:rPr lang="en-US" altLang="en-US" sz="2000" b="1" smtClean="0">
                <a:solidFill>
                  <a:schemeClr val="bg1"/>
                </a:solidFill>
              </a:rPr>
              <a:t> </a:t>
            </a:r>
            <a:r>
              <a:rPr lang="en-US" altLang="en-US" sz="2000" smtClean="0">
                <a:solidFill>
                  <a:schemeClr val="bg1"/>
                </a:solidFill>
              </a:rPr>
              <a:t>lamp symbolizes our negative tendencies</a:t>
            </a:r>
          </a:p>
          <a:p>
            <a:pPr eaLnBrk="1" hangingPunct="1">
              <a:lnSpc>
                <a:spcPct val="90000"/>
              </a:lnSpc>
            </a:pPr>
            <a:r>
              <a:rPr lang="en-US" altLang="en-US" sz="2000" smtClean="0">
                <a:solidFill>
                  <a:schemeClr val="bg1"/>
                </a:solidFill>
              </a:rPr>
              <a:t>Wick symbolizes our ego</a:t>
            </a:r>
          </a:p>
          <a:p>
            <a:pPr eaLnBrk="1" hangingPunct="1">
              <a:lnSpc>
                <a:spcPct val="90000"/>
              </a:lnSpc>
            </a:pPr>
            <a:r>
              <a:rPr lang="en-US" altLang="en-US" sz="2000" smtClean="0">
                <a:solidFill>
                  <a:schemeClr val="bg1"/>
                </a:solidFill>
              </a:rPr>
              <a:t>Lighting of the lamp signifies, </a:t>
            </a:r>
            <a:r>
              <a:rPr lang="en-US" altLang="en-US" sz="2000" b="1" smtClean="0">
                <a:solidFill>
                  <a:schemeClr val="bg1"/>
                </a:solidFill>
              </a:rPr>
              <a:t>Burning of our ego</a:t>
            </a:r>
            <a:r>
              <a:rPr lang="en-US" altLang="en-US" sz="2000" smtClean="0">
                <a:solidFill>
                  <a:schemeClr val="bg1"/>
                </a:solidFill>
              </a:rPr>
              <a:t>.</a:t>
            </a:r>
          </a:p>
          <a:p>
            <a:pPr eaLnBrk="1" hangingPunct="1">
              <a:lnSpc>
                <a:spcPct val="90000"/>
              </a:lnSpc>
            </a:pPr>
            <a:r>
              <a:rPr lang="en-US" altLang="en-US" sz="2000" b="1" smtClean="0">
                <a:solidFill>
                  <a:schemeClr val="bg1"/>
                </a:solidFill>
              </a:rPr>
              <a:t>Flame in the lamp burns upwards. </a:t>
            </a:r>
            <a:r>
              <a:rPr lang="en-US" altLang="en-US" sz="2000" smtClean="0">
                <a:solidFill>
                  <a:schemeClr val="bg1"/>
                </a:solidFill>
              </a:rPr>
              <a:t>This signifies </a:t>
            </a:r>
          </a:p>
          <a:p>
            <a:pPr lvl="1" eaLnBrk="1" hangingPunct="1">
              <a:lnSpc>
                <a:spcPct val="90000"/>
              </a:lnSpc>
            </a:pPr>
            <a:r>
              <a:rPr lang="en-US" altLang="en-US" sz="1800" smtClean="0">
                <a:solidFill>
                  <a:schemeClr val="bg1"/>
                </a:solidFill>
              </a:rPr>
              <a:t>Acquire knowledge so as to take us towards higher ideals</a:t>
            </a:r>
          </a:p>
          <a:p>
            <a:pPr eaLnBrk="1" hangingPunct="1">
              <a:lnSpc>
                <a:spcPct val="90000"/>
              </a:lnSpc>
            </a:pPr>
            <a:r>
              <a:rPr lang="en-US" altLang="en-US" sz="2000" smtClean="0">
                <a:solidFill>
                  <a:schemeClr val="bg1"/>
                </a:solidFill>
              </a:rPr>
              <a:t>Special worships are done at home and temples</a:t>
            </a:r>
          </a:p>
        </p:txBody>
      </p:sp>
      <p:pic>
        <p:nvPicPr>
          <p:cNvPr id="16388" name="Picture 1029" descr="Image result for diwali pictures"/>
          <p:cNvPicPr>
            <a:picLocks noChangeAspect="1" noChangeArrowheads="1"/>
          </p:cNvPicPr>
          <p:nvPr/>
        </p:nvPicPr>
        <p:blipFill>
          <a:blip r:embed="rId2"/>
          <a:srcRect/>
          <a:stretch>
            <a:fillRect/>
          </a:stretch>
        </p:blipFill>
        <p:spPr bwMode="auto">
          <a:xfrm>
            <a:off x="5724525" y="4410075"/>
            <a:ext cx="3419475" cy="2447925"/>
          </a:xfrm>
          <a:prstGeom prst="rect">
            <a:avLst/>
          </a:prstGeom>
          <a:noFill/>
          <a:ln w="9525">
            <a:noFill/>
            <a:miter lim="800000"/>
            <a:headEnd/>
            <a:tailEnd/>
          </a:ln>
        </p:spPr>
      </p:pic>
    </p:spTree>
  </p:cSld>
  <p:clrMapOvr>
    <a:masterClrMapping/>
  </p:clrMapOvr>
  <p:transition spd="med" advTm="10403"/>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057400" y="0"/>
            <a:ext cx="4953000" cy="1462088"/>
          </a:xfrm>
        </p:spPr>
        <p:txBody>
          <a:bodyPr/>
          <a:lstStyle/>
          <a:p>
            <a:pPr eaLnBrk="1" fontAlgn="auto" hangingPunct="1">
              <a:spcAft>
                <a:spcPts val="0"/>
              </a:spcAft>
              <a:defRPr/>
            </a:pPr>
            <a:r>
              <a:rPr lang="en-GB" altLang="en-US"/>
              <a:t>Celebrations</a:t>
            </a:r>
            <a:endParaRPr lang="en-US" altLang="en-US"/>
          </a:p>
        </p:txBody>
      </p:sp>
      <p:sp>
        <p:nvSpPr>
          <p:cNvPr id="17411" name="Rectangle 3"/>
          <p:cNvSpPr>
            <a:spLocks noGrp="1" noChangeArrowheads="1"/>
          </p:cNvSpPr>
          <p:nvPr>
            <p:ph idx="1"/>
          </p:nvPr>
        </p:nvSpPr>
        <p:spPr>
          <a:xfrm>
            <a:off x="7235825" y="6742113"/>
            <a:ext cx="1908175" cy="1377950"/>
          </a:xfrm>
        </p:spPr>
        <p:txBody>
          <a:bodyPr/>
          <a:lstStyle/>
          <a:p>
            <a:pPr eaLnBrk="1" hangingPunct="1">
              <a:buFontTx/>
              <a:buNone/>
            </a:pPr>
            <a:r>
              <a:rPr lang="en-US" altLang="en-US" smtClean="0">
                <a:solidFill>
                  <a:schemeClr val="tx2"/>
                </a:solidFill>
              </a:rPr>
              <a:t>   </a:t>
            </a:r>
            <a:endParaRPr lang="en-US" altLang="en-US" smtClean="0">
              <a:solidFill>
                <a:srgbClr val="0000CC"/>
              </a:solidFill>
            </a:endParaRPr>
          </a:p>
        </p:txBody>
      </p:sp>
      <p:pic>
        <p:nvPicPr>
          <p:cNvPr id="47108" name="Picture 4" descr="tokenz-kinbaz071"/>
          <p:cNvPicPr>
            <a:picLocks noChangeAspect="1" noChangeArrowheads="1"/>
          </p:cNvPicPr>
          <p:nvPr/>
        </p:nvPicPr>
        <p:blipFill>
          <a:blip r:embed="rId3"/>
          <a:srcRect/>
          <a:stretch>
            <a:fillRect/>
          </a:stretch>
        </p:blipFill>
        <p:spPr bwMode="auto">
          <a:xfrm>
            <a:off x="0" y="4806950"/>
            <a:ext cx="2051050" cy="2051050"/>
          </a:xfrm>
          <a:prstGeom prst="rect">
            <a:avLst/>
          </a:prstGeom>
          <a:noFill/>
          <a:ln w="9525">
            <a:noFill/>
            <a:miter lim="800000"/>
            <a:headEnd/>
            <a:tailEnd/>
          </a:ln>
        </p:spPr>
      </p:pic>
      <p:pic>
        <p:nvPicPr>
          <p:cNvPr id="47109" name="Picture 5" descr="diwali1"/>
          <p:cNvPicPr>
            <a:picLocks noChangeAspect="1" noChangeArrowheads="1"/>
          </p:cNvPicPr>
          <p:nvPr/>
        </p:nvPicPr>
        <p:blipFill>
          <a:blip r:embed="rId4"/>
          <a:srcRect/>
          <a:stretch>
            <a:fillRect/>
          </a:stretch>
        </p:blipFill>
        <p:spPr bwMode="auto">
          <a:xfrm>
            <a:off x="26988" y="23813"/>
            <a:ext cx="1524000" cy="1700212"/>
          </a:xfrm>
          <a:prstGeom prst="rect">
            <a:avLst/>
          </a:prstGeom>
          <a:noFill/>
          <a:ln w="9525">
            <a:noFill/>
            <a:miter lim="800000"/>
            <a:headEnd/>
            <a:tailEnd/>
          </a:ln>
        </p:spPr>
      </p:pic>
      <p:pic>
        <p:nvPicPr>
          <p:cNvPr id="47110" name="Picture 6" descr="rangoli"/>
          <p:cNvPicPr>
            <a:picLocks noChangeAspect="1" noChangeArrowheads="1"/>
          </p:cNvPicPr>
          <p:nvPr/>
        </p:nvPicPr>
        <p:blipFill>
          <a:blip r:embed="rId5"/>
          <a:srcRect/>
          <a:stretch>
            <a:fillRect/>
          </a:stretch>
        </p:blipFill>
        <p:spPr bwMode="auto">
          <a:xfrm>
            <a:off x="7847013" y="23813"/>
            <a:ext cx="1296987" cy="1296987"/>
          </a:xfrm>
          <a:prstGeom prst="rect">
            <a:avLst/>
          </a:prstGeom>
          <a:noFill/>
          <a:ln w="9525">
            <a:noFill/>
            <a:miter lim="800000"/>
            <a:headEnd/>
            <a:tailEnd/>
          </a:ln>
        </p:spPr>
      </p:pic>
      <p:pic>
        <p:nvPicPr>
          <p:cNvPr id="47111" name="Picture 7" descr="diwaliicon"/>
          <p:cNvPicPr>
            <a:picLocks noChangeAspect="1" noChangeArrowheads="1"/>
          </p:cNvPicPr>
          <p:nvPr/>
        </p:nvPicPr>
        <p:blipFill>
          <a:blip r:embed="rId6"/>
          <a:srcRect/>
          <a:stretch>
            <a:fillRect/>
          </a:stretch>
        </p:blipFill>
        <p:spPr bwMode="auto">
          <a:xfrm>
            <a:off x="7272338" y="4986338"/>
            <a:ext cx="1871662" cy="1871662"/>
          </a:xfrm>
          <a:prstGeom prst="rect">
            <a:avLst/>
          </a:prstGeom>
          <a:noFill/>
          <a:ln w="9525">
            <a:noFill/>
            <a:miter lim="800000"/>
            <a:headEnd/>
            <a:tailEnd/>
          </a:ln>
        </p:spPr>
      </p:pic>
      <p:sp>
        <p:nvSpPr>
          <p:cNvPr id="17416" name="WordArt 8"/>
          <p:cNvSpPr>
            <a:spLocks noChangeArrowheads="1" noChangeShapeType="1" noTextEdit="1"/>
          </p:cNvSpPr>
          <p:nvPr/>
        </p:nvSpPr>
        <p:spPr bwMode="auto">
          <a:xfrm rot="391589">
            <a:off x="900113" y="1412875"/>
            <a:ext cx="6808787" cy="2592388"/>
          </a:xfrm>
          <a:prstGeom prst="rect">
            <a:avLst/>
          </a:prstGeom>
        </p:spPr>
        <p:txBody>
          <a:bodyPr wrap="none" fromWordArt="1">
            <a:prstTxWarp prst="textSlantUp">
              <a:avLst>
                <a:gd name="adj" fmla="val 32056"/>
              </a:avLst>
            </a:prstTxWarp>
          </a:bodyPr>
          <a:lstStyle/>
          <a:p>
            <a:pPr algn="ctr"/>
            <a:r>
              <a:rPr lang="en-US" sz="1400" kern="10">
                <a:ln w="9525">
                  <a:solidFill>
                    <a:srgbClr val="CC99FF"/>
                  </a:solidFill>
                  <a:round/>
                  <a:headEnd/>
                  <a:tailEnd/>
                </a:ln>
                <a:gradFill rotWithShape="1">
                  <a:gsLst>
                    <a:gs pos="0">
                      <a:srgbClr val="6600CC"/>
                    </a:gs>
                    <a:gs pos="100000">
                      <a:srgbClr val="CC00CC"/>
                    </a:gs>
                  </a:gsLst>
                  <a:lin ang="4980000" scaled="1"/>
                </a:gradFill>
                <a:effectLst>
                  <a:outerShdw dist="53882" dir="2700000" algn="ctr" rotWithShape="0">
                    <a:srgbClr val="9999FF">
                      <a:alpha val="79999"/>
                    </a:srgbClr>
                  </a:outerShdw>
                </a:effectLst>
                <a:latin typeface="Impact"/>
              </a:rPr>
              <a:t>Homes are thoroughly cleaned, </a:t>
            </a:r>
          </a:p>
          <a:p>
            <a:pPr algn="ctr"/>
            <a:r>
              <a:rPr lang="en-US" sz="1400" kern="10">
                <a:ln w="9525">
                  <a:solidFill>
                    <a:srgbClr val="CC99FF"/>
                  </a:solidFill>
                  <a:round/>
                  <a:headEnd/>
                  <a:tailEnd/>
                </a:ln>
                <a:gradFill rotWithShape="1">
                  <a:gsLst>
                    <a:gs pos="0">
                      <a:srgbClr val="6600CC"/>
                    </a:gs>
                    <a:gs pos="100000">
                      <a:srgbClr val="CC00CC"/>
                    </a:gs>
                  </a:gsLst>
                  <a:lin ang="4980000" scaled="1"/>
                </a:gradFill>
                <a:effectLst>
                  <a:outerShdw dist="53882" dir="2700000" algn="ctr" rotWithShape="0">
                    <a:srgbClr val="9999FF">
                      <a:alpha val="79999"/>
                    </a:srgbClr>
                  </a:outerShdw>
                </a:effectLst>
                <a:latin typeface="Impact"/>
              </a:rPr>
              <a:t>windows are opened and diyas are lit</a:t>
            </a:r>
          </a:p>
          <a:p>
            <a:pPr algn="ctr"/>
            <a:r>
              <a:rPr lang="en-US" sz="1400" kern="10">
                <a:ln w="9525">
                  <a:solidFill>
                    <a:srgbClr val="CC99FF"/>
                  </a:solidFill>
                  <a:round/>
                  <a:headEnd/>
                  <a:tailEnd/>
                </a:ln>
                <a:gradFill rotWithShape="1">
                  <a:gsLst>
                    <a:gs pos="0">
                      <a:srgbClr val="6600CC"/>
                    </a:gs>
                    <a:gs pos="100000">
                      <a:srgbClr val="CC00CC"/>
                    </a:gs>
                  </a:gsLst>
                  <a:lin ang="4980000" scaled="1"/>
                </a:gradFill>
                <a:effectLst>
                  <a:outerShdw dist="53882" dir="2700000" algn="ctr" rotWithShape="0">
                    <a:srgbClr val="9999FF">
                      <a:alpha val="79999"/>
                    </a:srgbClr>
                  </a:outerShdw>
                </a:effectLst>
                <a:latin typeface="Impact"/>
              </a:rPr>
              <a:t>as a greeting to Laxmi, the goddess of wealth. </a:t>
            </a:r>
          </a:p>
        </p:txBody>
      </p:sp>
      <p:sp>
        <p:nvSpPr>
          <p:cNvPr id="17417" name="WordArt 9"/>
          <p:cNvSpPr>
            <a:spLocks noChangeArrowheads="1" noChangeShapeType="1" noTextEdit="1"/>
          </p:cNvSpPr>
          <p:nvPr/>
        </p:nvSpPr>
        <p:spPr bwMode="auto">
          <a:xfrm>
            <a:off x="1258888" y="3933825"/>
            <a:ext cx="6192837" cy="1584325"/>
          </a:xfrm>
          <a:prstGeom prst="rect">
            <a:avLst/>
          </a:prstGeom>
        </p:spPr>
        <p:txBody>
          <a:bodyPr wrap="none" fromWordArt="1">
            <a:prstTxWarp prst="textPlain">
              <a:avLst>
                <a:gd name="adj" fmla="val 50000"/>
              </a:avLst>
            </a:prstTxWarp>
          </a:bodyPr>
          <a:lstStyle/>
          <a:p>
            <a:pPr algn="ctr"/>
            <a:r>
              <a:rPr lang="en-US" sz="1400" kern="10">
                <a:ln w="19050">
                  <a:solidFill>
                    <a:srgbClr val="99CCFF"/>
                  </a:solidFill>
                  <a:round/>
                  <a:headEnd/>
                  <a:tailEnd/>
                </a:ln>
                <a:solidFill>
                  <a:srgbClr val="0066CC"/>
                </a:solidFill>
                <a:effectLst>
                  <a:outerShdw dist="35921" dir="2700000" algn="ctr" rotWithShape="0">
                    <a:srgbClr val="990000"/>
                  </a:outerShdw>
                </a:effectLst>
                <a:latin typeface="Impact"/>
              </a:rPr>
              <a:t>Candles are often substituted for diyas.</a:t>
            </a:r>
          </a:p>
          <a:p>
            <a:pPr algn="ctr"/>
            <a:r>
              <a:rPr lang="en-US" sz="1400" kern="10">
                <a:ln w="19050">
                  <a:solidFill>
                    <a:srgbClr val="99CCFF"/>
                  </a:solidFill>
                  <a:round/>
                  <a:headEnd/>
                  <a:tailEnd/>
                </a:ln>
                <a:solidFill>
                  <a:srgbClr val="0066CC"/>
                </a:solidFill>
                <a:effectLst>
                  <a:outerShdw dist="35921" dir="2700000" algn="ctr" rotWithShape="0">
                    <a:srgbClr val="990000"/>
                  </a:outerShdw>
                </a:effectLst>
                <a:latin typeface="Impact"/>
              </a:rPr>
              <a:t>Gifts are exchanged and festive </a:t>
            </a:r>
          </a:p>
          <a:p>
            <a:pPr algn="ctr"/>
            <a:r>
              <a:rPr lang="en-US" sz="1400" kern="10">
                <a:ln w="19050">
                  <a:solidFill>
                    <a:srgbClr val="99CCFF"/>
                  </a:solidFill>
                  <a:round/>
                  <a:headEnd/>
                  <a:tailEnd/>
                </a:ln>
                <a:solidFill>
                  <a:srgbClr val="0066CC"/>
                </a:solidFill>
                <a:effectLst>
                  <a:outerShdw dist="35921" dir="2700000" algn="ctr" rotWithShape="0">
                    <a:srgbClr val="990000"/>
                  </a:outerShdw>
                </a:effectLst>
                <a:latin typeface="Impact"/>
              </a:rPr>
              <a:t>meals are prepared.</a:t>
            </a:r>
          </a:p>
        </p:txBody>
      </p:sp>
    </p:spTree>
  </p:cSld>
  <p:clrMapOvr>
    <a:masterClrMapping/>
  </p:clrMapOvr>
  <p:transition spd="med" advClick="0" advTm="11668">
    <p:newsfla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47109"/>
                                        </p:tgtEl>
                                        <p:attrNameLst>
                                          <p:attrName>style.visibility</p:attrName>
                                        </p:attrNameLst>
                                      </p:cBhvr>
                                      <p:to>
                                        <p:strVal val="visible"/>
                                      </p:to>
                                    </p:set>
                                    <p:anim calcmode="lin" valueType="num">
                                      <p:cBhvr additive="base">
                                        <p:cTn id="7" dur="2000" fill="hold"/>
                                        <p:tgtEl>
                                          <p:spTgt spid="47109"/>
                                        </p:tgtEl>
                                        <p:attrNameLst>
                                          <p:attrName>ppt_x</p:attrName>
                                        </p:attrNameLst>
                                      </p:cBhvr>
                                      <p:tavLst>
                                        <p:tav tm="0">
                                          <p:val>
                                            <p:strVal val="#ppt_x"/>
                                          </p:val>
                                        </p:tav>
                                        <p:tav tm="100000">
                                          <p:val>
                                            <p:strVal val="#ppt_x"/>
                                          </p:val>
                                        </p:tav>
                                      </p:tavLst>
                                    </p:anim>
                                    <p:anim calcmode="lin" valueType="num">
                                      <p:cBhvr additive="base">
                                        <p:cTn id="8" dur="2000" fill="hold"/>
                                        <p:tgtEl>
                                          <p:spTgt spid="4710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2000"/>
                            </p:stCondLst>
                            <p:childTnLst>
                              <p:par>
                                <p:cTn id="10" presetID="8" presetClass="entr" presetSubtype="16" fill="hold" nodeType="afterEffect">
                                  <p:stCondLst>
                                    <p:cond delay="0"/>
                                  </p:stCondLst>
                                  <p:childTnLst>
                                    <p:set>
                                      <p:cBhvr>
                                        <p:cTn id="11" dur="1" fill="hold">
                                          <p:stCondLst>
                                            <p:cond delay="0"/>
                                          </p:stCondLst>
                                        </p:cTn>
                                        <p:tgtEl>
                                          <p:spTgt spid="47110"/>
                                        </p:tgtEl>
                                        <p:attrNameLst>
                                          <p:attrName>style.visibility</p:attrName>
                                        </p:attrNameLst>
                                      </p:cBhvr>
                                      <p:to>
                                        <p:strVal val="visible"/>
                                      </p:to>
                                    </p:set>
                                    <p:animEffect transition="in" filter="diamond(in)">
                                      <p:cBhvr>
                                        <p:cTn id="12" dur="2000"/>
                                        <p:tgtEl>
                                          <p:spTgt spid="47110"/>
                                        </p:tgtEl>
                                      </p:cBhvr>
                                    </p:animEffect>
                                  </p:childTnLst>
                                </p:cTn>
                              </p:par>
                            </p:childTnLst>
                          </p:cTn>
                        </p:par>
                        <p:par>
                          <p:cTn id="13" fill="hold" nodeType="afterGroup">
                            <p:stCondLst>
                              <p:cond delay="4000"/>
                            </p:stCondLst>
                            <p:childTnLst>
                              <p:par>
                                <p:cTn id="14" presetID="2" presetClass="entr" presetSubtype="4" fill="hold" nodeType="afterEffect">
                                  <p:stCondLst>
                                    <p:cond delay="0"/>
                                  </p:stCondLst>
                                  <p:childTnLst>
                                    <p:set>
                                      <p:cBhvr>
                                        <p:cTn id="15" dur="1" fill="hold">
                                          <p:stCondLst>
                                            <p:cond delay="0"/>
                                          </p:stCondLst>
                                        </p:cTn>
                                        <p:tgtEl>
                                          <p:spTgt spid="47108"/>
                                        </p:tgtEl>
                                        <p:attrNameLst>
                                          <p:attrName>style.visibility</p:attrName>
                                        </p:attrNameLst>
                                      </p:cBhvr>
                                      <p:to>
                                        <p:strVal val="visible"/>
                                      </p:to>
                                    </p:set>
                                    <p:anim calcmode="lin" valueType="num">
                                      <p:cBhvr additive="base">
                                        <p:cTn id="16" dur="2000" fill="hold"/>
                                        <p:tgtEl>
                                          <p:spTgt spid="47108"/>
                                        </p:tgtEl>
                                        <p:attrNameLst>
                                          <p:attrName>ppt_x</p:attrName>
                                        </p:attrNameLst>
                                      </p:cBhvr>
                                      <p:tavLst>
                                        <p:tav tm="0">
                                          <p:val>
                                            <p:strVal val="#ppt_x"/>
                                          </p:val>
                                        </p:tav>
                                        <p:tav tm="100000">
                                          <p:val>
                                            <p:strVal val="#ppt_x"/>
                                          </p:val>
                                        </p:tav>
                                      </p:tavLst>
                                    </p:anim>
                                    <p:anim calcmode="lin" valueType="num">
                                      <p:cBhvr additive="base">
                                        <p:cTn id="17" dur="2000" fill="hold"/>
                                        <p:tgtEl>
                                          <p:spTgt spid="47108"/>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6000"/>
                            </p:stCondLst>
                            <p:childTnLst>
                              <p:par>
                                <p:cTn id="19" presetID="8" presetClass="entr" presetSubtype="16" fill="hold" nodeType="afterEffect">
                                  <p:stCondLst>
                                    <p:cond delay="0"/>
                                  </p:stCondLst>
                                  <p:childTnLst>
                                    <p:set>
                                      <p:cBhvr>
                                        <p:cTn id="20" dur="1" fill="hold">
                                          <p:stCondLst>
                                            <p:cond delay="0"/>
                                          </p:stCondLst>
                                        </p:cTn>
                                        <p:tgtEl>
                                          <p:spTgt spid="47111"/>
                                        </p:tgtEl>
                                        <p:attrNameLst>
                                          <p:attrName>style.visibility</p:attrName>
                                        </p:attrNameLst>
                                      </p:cBhvr>
                                      <p:to>
                                        <p:strVal val="visible"/>
                                      </p:to>
                                    </p:set>
                                    <p:animEffect transition="in" filter="diamond(in)">
                                      <p:cBhvr>
                                        <p:cTn id="21" dur="2000"/>
                                        <p:tgtEl>
                                          <p:spTgt spid="47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6600"/>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fontAlgn="auto" hangingPunct="1">
              <a:spcAft>
                <a:spcPts val="0"/>
              </a:spcAft>
              <a:defRPr/>
            </a:pPr>
            <a:r>
              <a:rPr lang="en-US" altLang="en-US">
                <a:solidFill>
                  <a:srgbClr val="FFFF00"/>
                </a:solidFill>
                <a:latin typeface="Comic Sans MS" pitchFamily="66" charset="0"/>
              </a:rPr>
              <a:t>Celebrations…</a:t>
            </a:r>
          </a:p>
        </p:txBody>
      </p:sp>
      <p:sp>
        <p:nvSpPr>
          <p:cNvPr id="18435" name="Rectangle 3"/>
          <p:cNvSpPr>
            <a:spLocks noGrp="1" noChangeArrowheads="1"/>
          </p:cNvSpPr>
          <p:nvPr>
            <p:ph type="body" sz="half" idx="1"/>
          </p:nvPr>
        </p:nvSpPr>
        <p:spPr>
          <a:xfrm>
            <a:off x="228600" y="1600200"/>
            <a:ext cx="8915400" cy="1143000"/>
          </a:xfrm>
        </p:spPr>
        <p:txBody>
          <a:bodyPr/>
          <a:lstStyle/>
          <a:p>
            <a:pPr algn="ctr" eaLnBrk="1" hangingPunct="1">
              <a:buFontTx/>
              <a:buNone/>
            </a:pPr>
            <a:r>
              <a:rPr lang="en-US" altLang="en-US" sz="2800" smtClean="0"/>
              <a:t> </a:t>
            </a:r>
            <a:r>
              <a:rPr lang="en-US" altLang="en-US" sz="2800" smtClean="0">
                <a:solidFill>
                  <a:schemeClr val="bg1"/>
                </a:solidFill>
              </a:rPr>
              <a:t>After sunset, fireworks are seen everywhere…each and every street…</a:t>
            </a:r>
          </a:p>
        </p:txBody>
      </p:sp>
      <p:sp>
        <p:nvSpPr>
          <p:cNvPr id="18436" name="AutoShape 1029" descr="Image result for diwali pictures fireworks"/>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18437" name="AutoShape 1031" descr="Image result for diwali pictures fireworks"/>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en-US"/>
          </a:p>
        </p:txBody>
      </p:sp>
      <p:sp>
        <p:nvSpPr>
          <p:cNvPr id="18438" name="AutoShape 1033" descr="Image result for diwali pictures fireworks"/>
          <p:cNvSpPr>
            <a:spLocks noChangeAspect="1" noChangeArrowheads="1"/>
          </p:cNvSpPr>
          <p:nvPr/>
        </p:nvSpPr>
        <p:spPr bwMode="auto">
          <a:xfrm>
            <a:off x="460375" y="160338"/>
            <a:ext cx="304800" cy="304800"/>
          </a:xfrm>
          <a:prstGeom prst="rect">
            <a:avLst/>
          </a:prstGeom>
          <a:noFill/>
          <a:ln w="9525">
            <a:noFill/>
            <a:miter lim="800000"/>
            <a:headEnd/>
            <a:tailEnd/>
          </a:ln>
        </p:spPr>
        <p:txBody>
          <a:bodyPr/>
          <a:lstStyle/>
          <a:p>
            <a:endParaRPr lang="en-US"/>
          </a:p>
        </p:txBody>
      </p:sp>
      <p:pic>
        <p:nvPicPr>
          <p:cNvPr id="18439" name="Picture 1035" descr="File:Fireworks Diwali Chennai India November 2013 b.jpg"/>
          <p:cNvPicPr>
            <a:picLocks noChangeAspect="1" noChangeArrowheads="1"/>
          </p:cNvPicPr>
          <p:nvPr/>
        </p:nvPicPr>
        <p:blipFill>
          <a:blip r:embed="rId2"/>
          <a:srcRect/>
          <a:stretch>
            <a:fillRect/>
          </a:stretch>
        </p:blipFill>
        <p:spPr bwMode="auto">
          <a:xfrm>
            <a:off x="0" y="3228975"/>
            <a:ext cx="7620000" cy="3629025"/>
          </a:xfrm>
          <a:prstGeom prst="rect">
            <a:avLst/>
          </a:prstGeom>
          <a:noFill/>
          <a:ln w="9525">
            <a:noFill/>
            <a:miter lim="800000"/>
            <a:headEnd/>
            <a:tailEnd/>
          </a:ln>
        </p:spPr>
      </p:pic>
      <p:pic>
        <p:nvPicPr>
          <p:cNvPr id="18440" name="Picture 1037" descr="Image result for diwali pictures fireworks"/>
          <p:cNvPicPr>
            <a:picLocks noChangeAspect="1" noChangeArrowheads="1"/>
          </p:cNvPicPr>
          <p:nvPr/>
        </p:nvPicPr>
        <p:blipFill>
          <a:blip r:embed="rId3"/>
          <a:srcRect/>
          <a:stretch>
            <a:fillRect/>
          </a:stretch>
        </p:blipFill>
        <p:spPr bwMode="auto">
          <a:xfrm>
            <a:off x="6553200" y="465138"/>
            <a:ext cx="2590800" cy="1063625"/>
          </a:xfrm>
          <a:prstGeom prst="rect">
            <a:avLst/>
          </a:prstGeom>
          <a:noFill/>
          <a:ln w="9525">
            <a:noFill/>
            <a:miter lim="800000"/>
            <a:headEnd/>
            <a:tailEnd/>
          </a:ln>
        </p:spPr>
      </p:pic>
    </p:spTree>
  </p:cSld>
  <p:clrMapOvr>
    <a:masterClrMapping/>
  </p:clrMapOvr>
  <p:transition spd="med" advTm="9819"/>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Override1.xml><?xml version="1.0" encoding="utf-8"?>
<a:themeOverride xmlns:a="http://schemas.openxmlformats.org/drawingml/2006/main">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709</TotalTime>
  <Words>693</Words>
  <Application>Microsoft Office PowerPoint</Application>
  <PresentationFormat>On-screen Show (4:3)</PresentationFormat>
  <Paragraphs>110</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Monotype Corsiva</vt:lpstr>
      <vt:lpstr>Comic Sans MS</vt:lpstr>
      <vt:lpstr>Verdana</vt:lpstr>
      <vt:lpstr>Arial Black</vt:lpstr>
      <vt:lpstr>Times New Roman</vt:lpstr>
      <vt:lpstr>Clarity</vt:lpstr>
      <vt:lpstr>      Nebraska Marathi Mandal  welcomes you to celebrate -        Diwali (               (Deepavali)</vt:lpstr>
      <vt:lpstr> What is Deepavali?</vt:lpstr>
      <vt:lpstr> </vt:lpstr>
      <vt:lpstr>DEEPAVALI</vt:lpstr>
      <vt:lpstr>Significance of Lamp</vt:lpstr>
      <vt:lpstr>Slide 6</vt:lpstr>
      <vt:lpstr>How is it celebrated?</vt:lpstr>
      <vt:lpstr>Celebrations</vt:lpstr>
      <vt:lpstr>Celebrations…</vt:lpstr>
      <vt:lpstr>Celebrations…</vt:lpstr>
      <vt:lpstr>Family Get-togethers</vt:lpstr>
      <vt:lpstr>FIVE DAYS OF FESTIVITIES</vt:lpstr>
      <vt:lpstr>Slide 13</vt:lpstr>
      <vt:lpstr>Slide 14</vt:lpstr>
      <vt:lpstr>Slide 15</vt:lpstr>
      <vt:lpstr>Slide 16</vt:lpstr>
      <vt:lpstr>Lights-Lamps and Fireworks</vt:lpstr>
      <vt:lpstr> Story of King Rama</vt:lpstr>
      <vt:lpstr>Slide 19</vt:lpstr>
      <vt:lpstr>Slide 20</vt:lpstr>
      <vt:lpstr>RAngoli Patterns</vt:lpstr>
      <vt:lpstr>Slide 22</vt:lpstr>
      <vt:lpstr>Slide 23</vt:lpstr>
      <vt:lpstr>Rangoli can be square, rectangular or circular.</vt:lpstr>
      <vt:lpstr>Traditionally drawn using rice grains, flour, sand or chalk.</vt:lpstr>
      <vt:lpstr>Rangoli come in all  shapes and sizes! </vt:lpstr>
      <vt:lpstr>Happy  Diwali</vt:lpstr>
      <vt:lpstr>Slide 28</vt:lpstr>
    </vt:vector>
  </TitlesOfParts>
  <Company>Compaq Computer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DEEPAVALI</dc:title>
  <dc:creator>Admin</dc:creator>
  <cp:lastModifiedBy>Admin</cp:lastModifiedBy>
  <cp:revision>72</cp:revision>
  <dcterms:created xsi:type="dcterms:W3CDTF">2004-11-03T05:20:10Z</dcterms:created>
  <dcterms:modified xsi:type="dcterms:W3CDTF">2017-11-07T19:45:33Z</dcterms:modified>
</cp:coreProperties>
</file>